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6858000" type="screen4x3"/>
  <p:notesSz cx="6858000" cy="9144000"/>
  <p:defaultTextStyle>
    <a:lvl1pPr>
      <a:defRPr sz="2000">
        <a:latin typeface="Times New Roman"/>
        <a:ea typeface="Times New Roman"/>
        <a:cs typeface="Times New Roman"/>
        <a:sym typeface="Times New Roman"/>
      </a:defRPr>
    </a:lvl1pPr>
    <a:lvl2pPr indent="457200">
      <a:defRPr sz="2000">
        <a:latin typeface="Times New Roman"/>
        <a:ea typeface="Times New Roman"/>
        <a:cs typeface="Times New Roman"/>
        <a:sym typeface="Times New Roman"/>
      </a:defRPr>
    </a:lvl2pPr>
    <a:lvl3pPr indent="914400">
      <a:defRPr sz="2000">
        <a:latin typeface="Times New Roman"/>
        <a:ea typeface="Times New Roman"/>
        <a:cs typeface="Times New Roman"/>
        <a:sym typeface="Times New Roman"/>
      </a:defRPr>
    </a:lvl3pPr>
    <a:lvl4pPr indent="1371600">
      <a:defRPr sz="2000">
        <a:latin typeface="Times New Roman"/>
        <a:ea typeface="Times New Roman"/>
        <a:cs typeface="Times New Roman"/>
        <a:sym typeface="Times New Roman"/>
      </a:defRPr>
    </a:lvl4pPr>
    <a:lvl5pPr indent="1828800">
      <a:defRPr sz="2000">
        <a:latin typeface="Times New Roman"/>
        <a:ea typeface="Times New Roman"/>
        <a:cs typeface="Times New Roman"/>
        <a:sym typeface="Times New Roman"/>
      </a:defRPr>
    </a:lvl5pPr>
    <a:lvl6pPr indent="2286000">
      <a:defRPr sz="2000">
        <a:latin typeface="Times New Roman"/>
        <a:ea typeface="Times New Roman"/>
        <a:cs typeface="Times New Roman"/>
        <a:sym typeface="Times New Roman"/>
      </a:defRPr>
    </a:lvl6pPr>
    <a:lvl7pPr indent="2743200">
      <a:defRPr sz="2000">
        <a:latin typeface="Times New Roman"/>
        <a:ea typeface="Times New Roman"/>
        <a:cs typeface="Times New Roman"/>
        <a:sym typeface="Times New Roman"/>
      </a:defRPr>
    </a:lvl7pPr>
    <a:lvl8pPr indent="3200400">
      <a:defRPr sz="2000">
        <a:latin typeface="Times New Roman"/>
        <a:ea typeface="Times New Roman"/>
        <a:cs typeface="Times New Roman"/>
        <a:sym typeface="Times New Roman"/>
      </a:defRPr>
    </a:lvl8pPr>
    <a:lvl9pPr indent="3657600">
      <a:defRPr sz="2000">
        <a:latin typeface="Times New Roman"/>
        <a:ea typeface="Times New Roman"/>
        <a:cs typeface="Times New Roman"/>
        <a:sym typeface="Times New Roman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ECDD"/>
          </a:solidFill>
        </a:fill>
      </a:tcStyle>
    </a:wholeTbl>
    <a:band2H>
      <a:tcTxStyle/>
      <a:tcStyle>
        <a:tcBdr/>
        <a:fill>
          <a:solidFill>
            <a:srgbClr val="E6F6EF"/>
          </a:solidFill>
        </a:fill>
      </a:tcStyle>
    </a:band2H>
    <a:firstCol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CC99"/>
          </a:solidFill>
        </a:fill>
      </a:tcStyle>
    </a:firstCol>
    <a:la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CC99"/>
          </a:solidFill>
        </a:fill>
      </a:tcStyle>
    </a:lastRow>
    <a:fir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CC99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CCCE6"/>
          </a:solidFill>
        </a:fill>
      </a:tcStyle>
    </a:wholeTbl>
    <a:band2H>
      <a:tcTxStyle/>
      <a:tcStyle>
        <a:tcBdr/>
        <a:fill>
          <a:solidFill>
            <a:srgbClr val="E7E7F3"/>
          </a:solidFill>
        </a:fill>
      </a:tcStyle>
    </a:band2H>
    <a:firstCol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D2DB9"/>
          </a:solidFill>
        </a:fill>
      </a:tcStyle>
    </a:firstCol>
    <a:la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D2DB9"/>
          </a:solidFill>
        </a:fill>
      </a:tcStyle>
    </a:lastRow>
    <a:fir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D2DB9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CC99"/>
          </a:solidFill>
        </a:fill>
      </a:tcStyle>
    </a:firstCol>
    <a:lastRow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CC99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46" name="Shape 54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63938554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/>
          </p:cNvSpPr>
          <p:nvPr>
            <p:ph type="title"/>
          </p:nvPr>
        </p:nvSpPr>
        <p:spPr>
          <a:xfrm>
            <a:off x="6515100" y="0"/>
            <a:ext cx="1943100" cy="6705600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375" name="Shape 375"/>
          <p:cNvSpPr>
            <a:spLocks noGrp="1"/>
          </p:cNvSpPr>
          <p:nvPr>
            <p:ph type="body" idx="1"/>
          </p:nvPr>
        </p:nvSpPr>
        <p:spPr>
          <a:xfrm>
            <a:off x="685800" y="609600"/>
            <a:ext cx="5676900" cy="624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376" name="Shape 3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379" name="Shape 37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383" name="Shape 383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384" name="Shape 3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387" name="Shape 387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388" name="Shape 3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  <a:effectLst/>
        </p:spPr>
        <p:txBody>
          <a:bodyPr anchor="t"/>
          <a:lstStyle>
            <a:lvl1pPr algn="l">
              <a:defRPr sz="4000" cap="all"/>
            </a:lvl1pPr>
          </a:lstStyle>
          <a:p>
            <a:pPr lvl="0">
              <a:defRPr sz="1800" cap="none"/>
            </a:pPr>
            <a:r>
              <a:rPr sz="4000" cap="all"/>
              <a:t>Texto del título</a:t>
            </a:r>
          </a:p>
        </p:txBody>
      </p:sp>
      <p:sp>
        <p:nvSpPr>
          <p:cNvPr id="391" name="Shape 391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pPr lvl="0">
              <a:defRPr sz="1800"/>
            </a:pPr>
            <a:r>
              <a:rPr sz="2000"/>
              <a:t>Nivel de texto 1</a:t>
            </a:r>
          </a:p>
          <a:p>
            <a:pPr lvl="1">
              <a:defRPr sz="1800"/>
            </a:pPr>
            <a:r>
              <a:rPr sz="2000"/>
              <a:t>Nivel de texto 2</a:t>
            </a:r>
          </a:p>
          <a:p>
            <a:pPr lvl="2">
              <a:defRPr sz="1800"/>
            </a:pPr>
            <a:r>
              <a:rPr sz="2000"/>
              <a:t>Nivel de texto 3</a:t>
            </a:r>
          </a:p>
          <a:p>
            <a:pPr lvl="3">
              <a:defRPr sz="1800"/>
            </a:pPr>
            <a:r>
              <a:rPr sz="2000"/>
              <a:t>Nivel de texto 4</a:t>
            </a:r>
          </a:p>
          <a:p>
            <a:pPr lvl="4">
              <a:defRPr sz="1800"/>
            </a:pPr>
            <a:r>
              <a:rPr sz="2000"/>
              <a:t>Nivel de texto 5</a:t>
            </a:r>
          </a:p>
        </p:txBody>
      </p:sp>
      <p:sp>
        <p:nvSpPr>
          <p:cNvPr id="392" name="Shape 39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395" name="Shape 395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3810000" cy="4876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Nivel de texto 1</a:t>
            </a:r>
          </a:p>
          <a:p>
            <a:pPr lvl="1">
              <a:defRPr sz="1800"/>
            </a:pPr>
            <a:r>
              <a:rPr sz="2800"/>
              <a:t>Nivel de texto 2</a:t>
            </a:r>
          </a:p>
          <a:p>
            <a:pPr lvl="2">
              <a:defRPr sz="1800"/>
            </a:pPr>
            <a:r>
              <a:rPr sz="2800"/>
              <a:t>Nivel de texto 3</a:t>
            </a:r>
          </a:p>
          <a:p>
            <a:pPr lvl="3">
              <a:defRPr sz="1800"/>
            </a:pPr>
            <a:r>
              <a:rPr sz="2800"/>
              <a:t>Nivel de texto 4</a:t>
            </a:r>
          </a:p>
          <a:p>
            <a:pPr lvl="4">
              <a:defRPr sz="1800"/>
            </a:pPr>
            <a:r>
              <a:rPr sz="2800"/>
              <a:t>Nivel de texto 5</a:t>
            </a:r>
          </a:p>
        </p:txBody>
      </p:sp>
      <p:sp>
        <p:nvSpPr>
          <p:cNvPr id="396" name="Shape 3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399" name="Shape 399"/>
          <p:cNvSpPr>
            <a:spLocks noGrp="1"/>
          </p:cNvSpPr>
          <p:nvPr>
            <p:ph type="body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sz="2400"/>
            </a:lvl1pPr>
            <a:lvl2pPr marL="0" indent="457200">
              <a:spcBef>
                <a:spcPts val="500"/>
              </a:spcBef>
              <a:buSzTx/>
              <a:buNone/>
              <a:defRPr sz="2400"/>
            </a:lvl2pPr>
            <a:lvl3pPr marL="0" indent="914400">
              <a:spcBef>
                <a:spcPts val="500"/>
              </a:spcBef>
              <a:buSzTx/>
              <a:buNone/>
              <a:defRPr sz="2400"/>
            </a:lvl3pPr>
            <a:lvl4pPr marL="0" indent="1371600">
              <a:spcBef>
                <a:spcPts val="500"/>
              </a:spcBef>
              <a:buSzTx/>
              <a:buNone/>
              <a:defRPr sz="2400"/>
            </a:lvl4pPr>
            <a:lvl5pPr marL="0" indent="1828800">
              <a:spcBef>
                <a:spcPts val="500"/>
              </a:spcBef>
              <a:buSzTx/>
              <a:buNone/>
              <a:defRPr sz="2400"/>
            </a:lvl5pPr>
          </a:lstStyle>
          <a:p>
            <a:pPr lvl="0">
              <a:defRPr sz="1800"/>
            </a:pPr>
            <a:r>
              <a:rPr sz="2400"/>
              <a:t>Nivel de texto 1</a:t>
            </a:r>
          </a:p>
          <a:p>
            <a:pPr lvl="1">
              <a:defRPr sz="1800"/>
            </a:pPr>
            <a:r>
              <a:rPr sz="2400"/>
              <a:t>Nivel de texto 2</a:t>
            </a:r>
          </a:p>
          <a:p>
            <a:pPr lvl="2">
              <a:defRPr sz="1800"/>
            </a:pPr>
            <a:r>
              <a:rPr sz="2400"/>
              <a:t>Nivel de texto 3</a:t>
            </a:r>
          </a:p>
          <a:p>
            <a:pPr lvl="3">
              <a:defRPr sz="1800"/>
            </a:pPr>
            <a:r>
              <a:rPr sz="2400"/>
              <a:t>Nivel de texto 4</a:t>
            </a:r>
          </a:p>
          <a:p>
            <a:pPr lvl="4">
              <a:defRPr sz="1800"/>
            </a:pPr>
            <a:r>
              <a:rPr sz="2400"/>
              <a:t>Nivel de texto 5</a:t>
            </a:r>
          </a:p>
        </p:txBody>
      </p:sp>
      <p:sp>
        <p:nvSpPr>
          <p:cNvPr id="400" name="Shape 4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403" name="Shape 4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  <a:effectLst/>
        </p:spPr>
        <p:txBody>
          <a:bodyPr anchor="b"/>
          <a:lstStyle>
            <a:lvl1pPr algn="l">
              <a:defRPr sz="2000"/>
            </a:lvl1pPr>
          </a:lstStyle>
          <a:p>
            <a:pPr lvl="0">
              <a:defRPr sz="1800"/>
            </a:pPr>
            <a:r>
              <a:rPr sz="2000"/>
              <a:t>Texto del título</a:t>
            </a:r>
          </a:p>
        </p:txBody>
      </p:sp>
      <p:sp>
        <p:nvSpPr>
          <p:cNvPr id="408" name="Shape 408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409" name="Shape 4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6515100" y="0"/>
            <a:ext cx="1943100" cy="6705600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685800" y="609600"/>
            <a:ext cx="5676900" cy="624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  <a:effectLst/>
        </p:spPr>
        <p:txBody>
          <a:bodyPr anchor="b"/>
          <a:lstStyle>
            <a:lvl1pPr algn="l">
              <a:defRPr sz="2000"/>
            </a:lvl1pPr>
          </a:lstStyle>
          <a:p>
            <a:pPr lvl="0">
              <a:defRPr sz="1800"/>
            </a:pPr>
            <a:r>
              <a:rPr sz="2000"/>
              <a:t>Texto del título</a:t>
            </a:r>
          </a:p>
        </p:txBody>
      </p:sp>
      <p:sp>
        <p:nvSpPr>
          <p:cNvPr id="412" name="Shape 412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pPr lvl="0">
              <a:defRPr sz="1800"/>
            </a:pPr>
            <a:r>
              <a:rPr sz="1400"/>
              <a:t>Nivel de texto 1</a:t>
            </a:r>
          </a:p>
          <a:p>
            <a:pPr lvl="1">
              <a:defRPr sz="1800"/>
            </a:pPr>
            <a:r>
              <a:rPr sz="1400"/>
              <a:t>Nivel de texto 2</a:t>
            </a:r>
          </a:p>
          <a:p>
            <a:pPr lvl="2">
              <a:defRPr sz="1800"/>
            </a:pPr>
            <a:r>
              <a:rPr sz="1400"/>
              <a:t>Nivel de texto 3</a:t>
            </a:r>
          </a:p>
          <a:p>
            <a:pPr lvl="3">
              <a:defRPr sz="1800"/>
            </a:pPr>
            <a:r>
              <a:rPr sz="1400"/>
              <a:t>Nivel de texto 4</a:t>
            </a:r>
          </a:p>
          <a:p>
            <a:pPr lvl="4">
              <a:defRPr sz="1800"/>
            </a:pPr>
            <a:r>
              <a:rPr sz="1400"/>
              <a:t>Nivel de texto 5</a:t>
            </a:r>
          </a:p>
        </p:txBody>
      </p:sp>
      <p:sp>
        <p:nvSpPr>
          <p:cNvPr id="413" name="Shape 4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416" name="Shape 416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417" name="Shape 4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/>
          </p:cNvSpPr>
          <p:nvPr>
            <p:ph type="title"/>
          </p:nvPr>
        </p:nvSpPr>
        <p:spPr>
          <a:xfrm>
            <a:off x="6515100" y="0"/>
            <a:ext cx="1943100" cy="6705600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420" name="Shape 420"/>
          <p:cNvSpPr>
            <a:spLocks noGrp="1"/>
          </p:cNvSpPr>
          <p:nvPr>
            <p:ph type="body" idx="1"/>
          </p:nvPr>
        </p:nvSpPr>
        <p:spPr>
          <a:xfrm>
            <a:off x="685800" y="609600"/>
            <a:ext cx="5676900" cy="624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421" name="Shape 4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424" name="Shape 424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425" name="Shape 4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428" name="Shape 428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429" name="Shape 4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  <a:effectLst/>
        </p:spPr>
        <p:txBody>
          <a:bodyPr anchor="t"/>
          <a:lstStyle>
            <a:lvl1pPr algn="l">
              <a:defRPr sz="4000" cap="all"/>
            </a:lvl1pPr>
          </a:lstStyle>
          <a:p>
            <a:pPr lvl="0">
              <a:defRPr sz="1800" cap="none"/>
            </a:pPr>
            <a:r>
              <a:rPr sz="4000" cap="all"/>
              <a:t>Texto del título</a:t>
            </a:r>
          </a:p>
        </p:txBody>
      </p:sp>
      <p:sp>
        <p:nvSpPr>
          <p:cNvPr id="432" name="Shape 432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pPr lvl="0">
              <a:defRPr sz="1800"/>
            </a:pPr>
            <a:r>
              <a:rPr sz="2000"/>
              <a:t>Nivel de texto 1</a:t>
            </a:r>
          </a:p>
          <a:p>
            <a:pPr lvl="1">
              <a:defRPr sz="1800"/>
            </a:pPr>
            <a:r>
              <a:rPr sz="2000"/>
              <a:t>Nivel de texto 2</a:t>
            </a:r>
          </a:p>
          <a:p>
            <a:pPr lvl="2">
              <a:defRPr sz="1800"/>
            </a:pPr>
            <a:r>
              <a:rPr sz="2000"/>
              <a:t>Nivel de texto 3</a:t>
            </a:r>
          </a:p>
          <a:p>
            <a:pPr lvl="3">
              <a:defRPr sz="1800"/>
            </a:pPr>
            <a:r>
              <a:rPr sz="2000"/>
              <a:t>Nivel de texto 4</a:t>
            </a:r>
          </a:p>
          <a:p>
            <a:pPr lvl="4">
              <a:defRPr sz="1800"/>
            </a:pPr>
            <a:r>
              <a:rPr sz="2000"/>
              <a:t>Nivel de texto 5</a:t>
            </a:r>
          </a:p>
        </p:txBody>
      </p:sp>
      <p:sp>
        <p:nvSpPr>
          <p:cNvPr id="433" name="Shape 4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436" name="Shape 436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3810000" cy="4876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Nivel de texto 1</a:t>
            </a:r>
          </a:p>
          <a:p>
            <a:pPr lvl="1">
              <a:defRPr sz="1800"/>
            </a:pPr>
            <a:r>
              <a:rPr sz="2800"/>
              <a:t>Nivel de texto 2</a:t>
            </a:r>
          </a:p>
          <a:p>
            <a:pPr lvl="2">
              <a:defRPr sz="1800"/>
            </a:pPr>
            <a:r>
              <a:rPr sz="2800"/>
              <a:t>Nivel de texto 3</a:t>
            </a:r>
          </a:p>
          <a:p>
            <a:pPr lvl="3">
              <a:defRPr sz="1800"/>
            </a:pPr>
            <a:r>
              <a:rPr sz="2800"/>
              <a:t>Nivel de texto 4</a:t>
            </a:r>
          </a:p>
          <a:p>
            <a:pPr lvl="4">
              <a:defRPr sz="1800"/>
            </a:pPr>
            <a:r>
              <a:rPr sz="2800"/>
              <a:t>Nivel de texto 5</a:t>
            </a:r>
          </a:p>
        </p:txBody>
      </p:sp>
      <p:sp>
        <p:nvSpPr>
          <p:cNvPr id="437" name="Shape 4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440" name="Shape 440"/>
          <p:cNvSpPr>
            <a:spLocks noGrp="1"/>
          </p:cNvSpPr>
          <p:nvPr>
            <p:ph type="body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sz="2400"/>
            </a:lvl1pPr>
            <a:lvl2pPr marL="0" indent="457200">
              <a:spcBef>
                <a:spcPts val="500"/>
              </a:spcBef>
              <a:buSzTx/>
              <a:buNone/>
              <a:defRPr sz="2400"/>
            </a:lvl2pPr>
            <a:lvl3pPr marL="0" indent="914400">
              <a:spcBef>
                <a:spcPts val="500"/>
              </a:spcBef>
              <a:buSzTx/>
              <a:buNone/>
              <a:defRPr sz="2400"/>
            </a:lvl3pPr>
            <a:lvl4pPr marL="0" indent="1371600">
              <a:spcBef>
                <a:spcPts val="500"/>
              </a:spcBef>
              <a:buSzTx/>
              <a:buNone/>
              <a:defRPr sz="2400"/>
            </a:lvl4pPr>
            <a:lvl5pPr marL="0" indent="1828800">
              <a:spcBef>
                <a:spcPts val="500"/>
              </a:spcBef>
              <a:buSzTx/>
              <a:buNone/>
              <a:defRPr sz="2400"/>
            </a:lvl5pPr>
          </a:lstStyle>
          <a:p>
            <a:pPr lvl="0">
              <a:defRPr sz="1800"/>
            </a:pPr>
            <a:r>
              <a:rPr sz="2400"/>
              <a:t>Nivel de texto 1</a:t>
            </a:r>
          </a:p>
          <a:p>
            <a:pPr lvl="1">
              <a:defRPr sz="1800"/>
            </a:pPr>
            <a:r>
              <a:rPr sz="2400"/>
              <a:t>Nivel de texto 2</a:t>
            </a:r>
          </a:p>
          <a:p>
            <a:pPr lvl="2">
              <a:defRPr sz="1800"/>
            </a:pPr>
            <a:r>
              <a:rPr sz="2400"/>
              <a:t>Nivel de texto 3</a:t>
            </a:r>
          </a:p>
          <a:p>
            <a:pPr lvl="3">
              <a:defRPr sz="1800"/>
            </a:pPr>
            <a:r>
              <a:rPr sz="2400"/>
              <a:t>Nivel de texto 4</a:t>
            </a:r>
          </a:p>
          <a:p>
            <a:pPr lvl="4">
              <a:defRPr sz="1800"/>
            </a:pPr>
            <a:r>
              <a:rPr sz="2400"/>
              <a:t>Nivel de texto 5</a:t>
            </a:r>
          </a:p>
        </p:txBody>
      </p:sp>
      <p:sp>
        <p:nvSpPr>
          <p:cNvPr id="441" name="Shape 4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444" name="Shape 4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  <a:effectLst/>
        </p:spPr>
        <p:txBody>
          <a:bodyPr anchor="b"/>
          <a:lstStyle>
            <a:lvl1pPr algn="l">
              <a:defRPr sz="2000"/>
            </a:lvl1pPr>
          </a:lstStyle>
          <a:p>
            <a:pPr lvl="0">
              <a:defRPr sz="1800"/>
            </a:pPr>
            <a:r>
              <a:rPr sz="2000"/>
              <a:t>Texto del título</a:t>
            </a:r>
          </a:p>
        </p:txBody>
      </p:sp>
      <p:sp>
        <p:nvSpPr>
          <p:cNvPr id="449" name="Shape 449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450" name="Shape 4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  <a:effectLst/>
        </p:spPr>
        <p:txBody>
          <a:bodyPr anchor="b"/>
          <a:lstStyle>
            <a:lvl1pPr algn="l">
              <a:defRPr sz="2000"/>
            </a:lvl1pPr>
          </a:lstStyle>
          <a:p>
            <a:pPr lvl="0">
              <a:defRPr sz="1800"/>
            </a:pPr>
            <a:r>
              <a:rPr sz="2000"/>
              <a:t>Texto del título</a:t>
            </a:r>
          </a:p>
        </p:txBody>
      </p:sp>
      <p:sp>
        <p:nvSpPr>
          <p:cNvPr id="453" name="Shape 453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pPr lvl="0">
              <a:defRPr sz="1800"/>
            </a:pPr>
            <a:r>
              <a:rPr sz="1400"/>
              <a:t>Nivel de texto 1</a:t>
            </a:r>
          </a:p>
          <a:p>
            <a:pPr lvl="1">
              <a:defRPr sz="1800"/>
            </a:pPr>
            <a:r>
              <a:rPr sz="1400"/>
              <a:t>Nivel de texto 2</a:t>
            </a:r>
          </a:p>
          <a:p>
            <a:pPr lvl="2">
              <a:defRPr sz="1800"/>
            </a:pPr>
            <a:r>
              <a:rPr sz="1400"/>
              <a:t>Nivel de texto 3</a:t>
            </a:r>
          </a:p>
          <a:p>
            <a:pPr lvl="3">
              <a:defRPr sz="1800"/>
            </a:pPr>
            <a:r>
              <a:rPr sz="1400"/>
              <a:t>Nivel de texto 4</a:t>
            </a:r>
          </a:p>
          <a:p>
            <a:pPr lvl="4">
              <a:defRPr sz="1800"/>
            </a:pPr>
            <a:r>
              <a:rPr sz="1400"/>
              <a:t>Nivel de texto 5</a:t>
            </a:r>
          </a:p>
        </p:txBody>
      </p:sp>
      <p:sp>
        <p:nvSpPr>
          <p:cNvPr id="454" name="Shape 4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457" name="Shape 457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458" name="Shape 4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>
            <a:spLocks noGrp="1"/>
          </p:cNvSpPr>
          <p:nvPr>
            <p:ph type="title"/>
          </p:nvPr>
        </p:nvSpPr>
        <p:spPr>
          <a:xfrm>
            <a:off x="6515100" y="0"/>
            <a:ext cx="1943100" cy="6705600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461" name="Shape 461"/>
          <p:cNvSpPr>
            <a:spLocks noGrp="1"/>
          </p:cNvSpPr>
          <p:nvPr>
            <p:ph type="body" idx="1"/>
          </p:nvPr>
        </p:nvSpPr>
        <p:spPr>
          <a:xfrm>
            <a:off x="685800" y="609600"/>
            <a:ext cx="5676900" cy="624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462" name="Shape 4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465" name="Shape 465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466" name="Shape 4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469" name="Shape 469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470" name="Shape 4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  <a:effectLst/>
        </p:spPr>
        <p:txBody>
          <a:bodyPr anchor="t"/>
          <a:lstStyle>
            <a:lvl1pPr algn="l">
              <a:defRPr sz="4000" cap="all"/>
            </a:lvl1pPr>
          </a:lstStyle>
          <a:p>
            <a:pPr lvl="0">
              <a:defRPr sz="1800" cap="none"/>
            </a:pPr>
            <a:r>
              <a:rPr sz="4000" cap="all"/>
              <a:t>Texto del título</a:t>
            </a:r>
          </a:p>
        </p:txBody>
      </p:sp>
      <p:sp>
        <p:nvSpPr>
          <p:cNvPr id="473" name="Shape 473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pPr lvl="0">
              <a:defRPr sz="1800"/>
            </a:pPr>
            <a:r>
              <a:rPr sz="2000"/>
              <a:t>Nivel de texto 1</a:t>
            </a:r>
          </a:p>
          <a:p>
            <a:pPr lvl="1">
              <a:defRPr sz="1800"/>
            </a:pPr>
            <a:r>
              <a:rPr sz="2000"/>
              <a:t>Nivel de texto 2</a:t>
            </a:r>
          </a:p>
          <a:p>
            <a:pPr lvl="2">
              <a:defRPr sz="1800"/>
            </a:pPr>
            <a:r>
              <a:rPr sz="2000"/>
              <a:t>Nivel de texto 3</a:t>
            </a:r>
          </a:p>
          <a:p>
            <a:pPr lvl="3">
              <a:defRPr sz="1800"/>
            </a:pPr>
            <a:r>
              <a:rPr sz="2000"/>
              <a:t>Nivel de texto 4</a:t>
            </a:r>
          </a:p>
          <a:p>
            <a:pPr lvl="4">
              <a:defRPr sz="1800"/>
            </a:pPr>
            <a:r>
              <a:rPr sz="2000"/>
              <a:t>Nivel de texto 5</a:t>
            </a:r>
          </a:p>
        </p:txBody>
      </p:sp>
      <p:sp>
        <p:nvSpPr>
          <p:cNvPr id="474" name="Shape 4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477" name="Shape 477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3810000" cy="4876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Nivel de texto 1</a:t>
            </a:r>
          </a:p>
          <a:p>
            <a:pPr lvl="1">
              <a:defRPr sz="1800"/>
            </a:pPr>
            <a:r>
              <a:rPr sz="2800"/>
              <a:t>Nivel de texto 2</a:t>
            </a:r>
          </a:p>
          <a:p>
            <a:pPr lvl="2">
              <a:defRPr sz="1800"/>
            </a:pPr>
            <a:r>
              <a:rPr sz="2800"/>
              <a:t>Nivel de texto 3</a:t>
            </a:r>
          </a:p>
          <a:p>
            <a:pPr lvl="3">
              <a:defRPr sz="1800"/>
            </a:pPr>
            <a:r>
              <a:rPr sz="2800"/>
              <a:t>Nivel de texto 4</a:t>
            </a:r>
          </a:p>
          <a:p>
            <a:pPr lvl="4">
              <a:defRPr sz="1800"/>
            </a:pPr>
            <a:r>
              <a:rPr sz="2800"/>
              <a:t>Nivel de texto 5</a:t>
            </a:r>
          </a:p>
        </p:txBody>
      </p:sp>
      <p:sp>
        <p:nvSpPr>
          <p:cNvPr id="478" name="Shape 4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481" name="Shape 481"/>
          <p:cNvSpPr>
            <a:spLocks noGrp="1"/>
          </p:cNvSpPr>
          <p:nvPr>
            <p:ph type="body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sz="2400"/>
            </a:lvl1pPr>
            <a:lvl2pPr marL="0" indent="457200">
              <a:spcBef>
                <a:spcPts val="500"/>
              </a:spcBef>
              <a:buSzTx/>
              <a:buNone/>
              <a:defRPr sz="2400"/>
            </a:lvl2pPr>
            <a:lvl3pPr marL="0" indent="914400">
              <a:spcBef>
                <a:spcPts val="500"/>
              </a:spcBef>
              <a:buSzTx/>
              <a:buNone/>
              <a:defRPr sz="2400"/>
            </a:lvl3pPr>
            <a:lvl4pPr marL="0" indent="1371600">
              <a:spcBef>
                <a:spcPts val="500"/>
              </a:spcBef>
              <a:buSzTx/>
              <a:buNone/>
              <a:defRPr sz="2400"/>
            </a:lvl4pPr>
            <a:lvl5pPr marL="0" indent="1828800">
              <a:spcBef>
                <a:spcPts val="500"/>
              </a:spcBef>
              <a:buSzTx/>
              <a:buNone/>
              <a:defRPr sz="2400"/>
            </a:lvl5pPr>
          </a:lstStyle>
          <a:p>
            <a:pPr lvl="0">
              <a:defRPr sz="1800"/>
            </a:pPr>
            <a:r>
              <a:rPr sz="2400"/>
              <a:t>Nivel de texto 1</a:t>
            </a:r>
          </a:p>
          <a:p>
            <a:pPr lvl="1">
              <a:defRPr sz="1800"/>
            </a:pPr>
            <a:r>
              <a:rPr sz="2400"/>
              <a:t>Nivel de texto 2</a:t>
            </a:r>
          </a:p>
          <a:p>
            <a:pPr lvl="2">
              <a:defRPr sz="1800"/>
            </a:pPr>
            <a:r>
              <a:rPr sz="2400"/>
              <a:t>Nivel de texto 3</a:t>
            </a:r>
          </a:p>
          <a:p>
            <a:pPr lvl="3">
              <a:defRPr sz="1800"/>
            </a:pPr>
            <a:r>
              <a:rPr sz="2400"/>
              <a:t>Nivel de texto 4</a:t>
            </a:r>
          </a:p>
          <a:p>
            <a:pPr lvl="4">
              <a:defRPr sz="1800"/>
            </a:pPr>
            <a:r>
              <a:rPr sz="2400"/>
              <a:t>Nivel de texto 5</a:t>
            </a:r>
          </a:p>
        </p:txBody>
      </p:sp>
      <p:sp>
        <p:nvSpPr>
          <p:cNvPr id="482" name="Shape 4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485" name="Shape 4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52" name="Shape 5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  <a:effectLst/>
        </p:spPr>
        <p:txBody>
          <a:bodyPr anchor="b"/>
          <a:lstStyle>
            <a:lvl1pPr algn="l">
              <a:defRPr sz="2000"/>
            </a:lvl1pPr>
          </a:lstStyle>
          <a:p>
            <a:pPr lvl="0">
              <a:defRPr sz="1800"/>
            </a:pPr>
            <a:r>
              <a:rPr sz="2000"/>
              <a:t>Texto del título</a:t>
            </a:r>
          </a:p>
        </p:txBody>
      </p:sp>
      <p:sp>
        <p:nvSpPr>
          <p:cNvPr id="490" name="Shape 490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491" name="Shape 4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  <a:effectLst/>
        </p:spPr>
        <p:txBody>
          <a:bodyPr anchor="b"/>
          <a:lstStyle>
            <a:lvl1pPr algn="l">
              <a:defRPr sz="2000"/>
            </a:lvl1pPr>
          </a:lstStyle>
          <a:p>
            <a:pPr lvl="0">
              <a:defRPr sz="1800"/>
            </a:pPr>
            <a:r>
              <a:rPr sz="2000"/>
              <a:t>Texto del título</a:t>
            </a:r>
          </a:p>
        </p:txBody>
      </p:sp>
      <p:sp>
        <p:nvSpPr>
          <p:cNvPr id="494" name="Shape 494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pPr lvl="0">
              <a:defRPr sz="1800"/>
            </a:pPr>
            <a:r>
              <a:rPr sz="1400"/>
              <a:t>Nivel de texto 1</a:t>
            </a:r>
          </a:p>
          <a:p>
            <a:pPr lvl="1">
              <a:defRPr sz="1800"/>
            </a:pPr>
            <a:r>
              <a:rPr sz="1400"/>
              <a:t>Nivel de texto 2</a:t>
            </a:r>
          </a:p>
          <a:p>
            <a:pPr lvl="2">
              <a:defRPr sz="1800"/>
            </a:pPr>
            <a:r>
              <a:rPr sz="1400"/>
              <a:t>Nivel de texto 3</a:t>
            </a:r>
          </a:p>
          <a:p>
            <a:pPr lvl="3">
              <a:defRPr sz="1800"/>
            </a:pPr>
            <a:r>
              <a:rPr sz="1400"/>
              <a:t>Nivel de texto 4</a:t>
            </a:r>
          </a:p>
          <a:p>
            <a:pPr lvl="4">
              <a:defRPr sz="1800"/>
            </a:pPr>
            <a:r>
              <a:rPr sz="1400"/>
              <a:t>Nivel de texto 5</a:t>
            </a:r>
          </a:p>
        </p:txBody>
      </p:sp>
      <p:sp>
        <p:nvSpPr>
          <p:cNvPr id="495" name="Shape 4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498" name="Shape 498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499" name="Shape 49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>
            <a:spLocks noGrp="1"/>
          </p:cNvSpPr>
          <p:nvPr>
            <p:ph type="title"/>
          </p:nvPr>
        </p:nvSpPr>
        <p:spPr>
          <a:xfrm>
            <a:off x="6515100" y="0"/>
            <a:ext cx="1943100" cy="6705600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502" name="Shape 502"/>
          <p:cNvSpPr>
            <a:spLocks noGrp="1"/>
          </p:cNvSpPr>
          <p:nvPr>
            <p:ph type="body" idx="1"/>
          </p:nvPr>
        </p:nvSpPr>
        <p:spPr>
          <a:xfrm>
            <a:off x="685800" y="609600"/>
            <a:ext cx="5676900" cy="624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503" name="Shape 5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506" name="Shape 506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507" name="Shape 507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hape 509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510" name="Shape 510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511" name="Shape 511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  <a:effectLst/>
        </p:spPr>
        <p:txBody>
          <a:bodyPr anchor="t"/>
          <a:lstStyle>
            <a:lvl1pPr algn="l">
              <a:defRPr sz="4000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cap="none"/>
            </a:pPr>
            <a:r>
              <a:rPr sz="4000" cap="all"/>
              <a:t>Texto del título</a:t>
            </a:r>
          </a:p>
        </p:txBody>
      </p:sp>
      <p:sp>
        <p:nvSpPr>
          <p:cNvPr id="514" name="Shape 514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2000"/>
              <a:t>Nivel de texto 1</a:t>
            </a:r>
          </a:p>
          <a:p>
            <a:pPr lvl="1">
              <a:defRPr sz="1800"/>
            </a:pPr>
            <a:r>
              <a:rPr sz="2000"/>
              <a:t>Nivel de texto 2</a:t>
            </a:r>
          </a:p>
          <a:p>
            <a:pPr lvl="2">
              <a:defRPr sz="1800"/>
            </a:pPr>
            <a:r>
              <a:rPr sz="2000"/>
              <a:t>Nivel de texto 3</a:t>
            </a:r>
          </a:p>
          <a:p>
            <a:pPr lvl="3">
              <a:defRPr sz="1800"/>
            </a:pPr>
            <a:r>
              <a:rPr sz="2000"/>
              <a:t>Nivel de texto 4</a:t>
            </a:r>
          </a:p>
          <a:p>
            <a:pPr lvl="4">
              <a:defRPr sz="1800"/>
            </a:pPr>
            <a:r>
              <a:rPr sz="2000"/>
              <a:t>Nivel de texto 5</a:t>
            </a:r>
          </a:p>
        </p:txBody>
      </p:sp>
      <p:sp>
        <p:nvSpPr>
          <p:cNvPr id="515" name="Shape 515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518" name="Shape 51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2800"/>
              <a:t>Nivel de texto 1</a:t>
            </a:r>
          </a:p>
          <a:p>
            <a:pPr lvl="1">
              <a:defRPr sz="1800"/>
            </a:pPr>
            <a:r>
              <a:rPr sz="2800"/>
              <a:t>Nivel de texto 2</a:t>
            </a:r>
          </a:p>
          <a:p>
            <a:pPr lvl="2">
              <a:defRPr sz="1800"/>
            </a:pPr>
            <a:r>
              <a:rPr sz="2800"/>
              <a:t>Nivel de texto 3</a:t>
            </a:r>
          </a:p>
          <a:p>
            <a:pPr lvl="3">
              <a:defRPr sz="1800"/>
            </a:pPr>
            <a:r>
              <a:rPr sz="2800"/>
              <a:t>Nivel de texto 4</a:t>
            </a:r>
          </a:p>
          <a:p>
            <a:pPr lvl="4">
              <a:defRPr sz="1800"/>
            </a:pPr>
            <a:r>
              <a:rPr sz="2800"/>
              <a:t>Nivel de texto 5</a:t>
            </a:r>
          </a:p>
        </p:txBody>
      </p:sp>
      <p:sp>
        <p:nvSpPr>
          <p:cNvPr id="519" name="Shape 519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522" name="Shape 522"/>
          <p:cNvSpPr>
            <a:spLocks noGrp="1"/>
          </p:cNvSpPr>
          <p:nvPr>
            <p:ph type="body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2400"/>
              <a:t>Nivel de texto 1</a:t>
            </a:r>
          </a:p>
          <a:p>
            <a:pPr lvl="1">
              <a:defRPr sz="1800"/>
            </a:pPr>
            <a:r>
              <a:rPr sz="2400"/>
              <a:t>Nivel de texto 2</a:t>
            </a:r>
          </a:p>
          <a:p>
            <a:pPr lvl="2">
              <a:defRPr sz="1800"/>
            </a:pPr>
            <a:r>
              <a:rPr sz="2400"/>
              <a:t>Nivel de texto 3</a:t>
            </a:r>
          </a:p>
          <a:p>
            <a:pPr lvl="3">
              <a:defRPr sz="1800"/>
            </a:pPr>
            <a:r>
              <a:rPr sz="2400"/>
              <a:t>Nivel de texto 4</a:t>
            </a:r>
          </a:p>
          <a:p>
            <a:pPr lvl="4">
              <a:defRPr sz="1800"/>
            </a:pPr>
            <a:r>
              <a:rPr sz="2400"/>
              <a:t>Nivel de texto 5</a:t>
            </a:r>
          </a:p>
        </p:txBody>
      </p:sp>
      <p:sp>
        <p:nvSpPr>
          <p:cNvPr id="523" name="Shape 523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  <a:effectLst/>
        </p:spPr>
        <p:txBody>
          <a:bodyPr anchor="t"/>
          <a:lstStyle>
            <a:lvl1pPr algn="l">
              <a:defRPr sz="4000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cap="none"/>
            </a:pPr>
            <a:r>
              <a:rPr sz="4000" cap="all"/>
              <a:t>Texto del título</a:t>
            </a:r>
          </a:p>
        </p:txBody>
      </p:sp>
      <p:sp>
        <p:nvSpPr>
          <p:cNvPr id="56" name="Shape 56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2000"/>
              <a:t>Nivel de texto 1</a:t>
            </a:r>
          </a:p>
          <a:p>
            <a:pPr lvl="1">
              <a:defRPr sz="1800"/>
            </a:pPr>
            <a:r>
              <a:rPr sz="2000"/>
              <a:t>Nivel de texto 2</a:t>
            </a:r>
          </a:p>
          <a:p>
            <a:pPr lvl="2">
              <a:defRPr sz="1800"/>
            </a:pPr>
            <a:r>
              <a:rPr sz="2000"/>
              <a:t>Nivel de texto 3</a:t>
            </a:r>
          </a:p>
          <a:p>
            <a:pPr lvl="3">
              <a:defRPr sz="1800"/>
            </a:pPr>
            <a:r>
              <a:rPr sz="2000"/>
              <a:t>Nivel de texto 4</a:t>
            </a:r>
          </a:p>
          <a:p>
            <a:pPr lvl="4">
              <a:defRPr sz="1800"/>
            </a:pPr>
            <a:r>
              <a:rPr sz="2000"/>
              <a:t>Nivel de texto 5</a:t>
            </a:r>
          </a:p>
        </p:txBody>
      </p:sp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526" name="Shape 526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  <a:effectLst/>
        </p:spPr>
        <p:txBody>
          <a:bodyPr anchor="b"/>
          <a:lstStyle>
            <a:lvl1pPr algn="l"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Texto del título</a:t>
            </a:r>
          </a:p>
        </p:txBody>
      </p:sp>
      <p:sp>
        <p:nvSpPr>
          <p:cNvPr id="531" name="Shape 531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532" name="Shape 532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  <a:effectLst/>
        </p:spPr>
        <p:txBody>
          <a:bodyPr anchor="b"/>
          <a:lstStyle>
            <a:lvl1pPr algn="l"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Texto del título</a:t>
            </a:r>
          </a:p>
        </p:txBody>
      </p:sp>
      <p:sp>
        <p:nvSpPr>
          <p:cNvPr id="535" name="Shape 535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1400"/>
              <a:t>Nivel de texto 1</a:t>
            </a:r>
          </a:p>
          <a:p>
            <a:pPr lvl="1">
              <a:defRPr sz="1800"/>
            </a:pPr>
            <a:r>
              <a:rPr sz="1400"/>
              <a:t>Nivel de texto 2</a:t>
            </a:r>
          </a:p>
          <a:p>
            <a:pPr lvl="2">
              <a:defRPr sz="1800"/>
            </a:pPr>
            <a:r>
              <a:rPr sz="1400"/>
              <a:t>Nivel de texto 3</a:t>
            </a:r>
          </a:p>
          <a:p>
            <a:pPr lvl="3">
              <a:defRPr sz="1800"/>
            </a:pPr>
            <a:r>
              <a:rPr sz="1400"/>
              <a:t>Nivel de texto 4</a:t>
            </a:r>
          </a:p>
          <a:p>
            <a:pPr lvl="4">
              <a:defRPr sz="1800"/>
            </a:pPr>
            <a:r>
              <a:rPr sz="1400"/>
              <a:t>Nivel de texto 5</a:t>
            </a:r>
          </a:p>
        </p:txBody>
      </p:sp>
      <p:sp>
        <p:nvSpPr>
          <p:cNvPr id="536" name="Shape 536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Shape 538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539" name="Shape 53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540" name="Shape 540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543" name="Shape 543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544" name="Shape 544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60" name="Shape 60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2800"/>
              <a:t>Nivel de texto 1</a:t>
            </a:r>
          </a:p>
          <a:p>
            <a:pPr lvl="1">
              <a:defRPr sz="1800"/>
            </a:pPr>
            <a:r>
              <a:rPr sz="2800"/>
              <a:t>Nivel de texto 2</a:t>
            </a:r>
          </a:p>
          <a:p>
            <a:pPr lvl="2">
              <a:defRPr sz="1800"/>
            </a:pPr>
            <a:r>
              <a:rPr sz="2800"/>
              <a:t>Nivel de texto 3</a:t>
            </a:r>
          </a:p>
          <a:p>
            <a:pPr lvl="3">
              <a:defRPr sz="1800"/>
            </a:pPr>
            <a:r>
              <a:rPr sz="2800"/>
              <a:t>Nivel de texto 4</a:t>
            </a:r>
          </a:p>
          <a:p>
            <a:pPr lvl="4">
              <a:defRPr sz="1800"/>
            </a:pPr>
            <a:r>
              <a:rPr sz="2800"/>
              <a:t>Nivel de texto 5</a:t>
            </a:r>
          </a:p>
        </p:txBody>
      </p:sp>
      <p:sp>
        <p:nvSpPr>
          <p:cNvPr id="61" name="Shape 61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64" name="Shape 64"/>
          <p:cNvSpPr>
            <a:spLocks noGrp="1"/>
          </p:cNvSpPr>
          <p:nvPr>
            <p:ph type="body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2400"/>
              <a:t>Nivel de texto 1</a:t>
            </a:r>
          </a:p>
          <a:p>
            <a:pPr lvl="1">
              <a:defRPr sz="1800"/>
            </a:pPr>
            <a:r>
              <a:rPr sz="2400"/>
              <a:t>Nivel de texto 2</a:t>
            </a:r>
          </a:p>
          <a:p>
            <a:pPr lvl="2">
              <a:defRPr sz="1800"/>
            </a:pPr>
            <a:r>
              <a:rPr sz="2400"/>
              <a:t>Nivel de texto 3</a:t>
            </a:r>
          </a:p>
          <a:p>
            <a:pPr lvl="3">
              <a:defRPr sz="1800"/>
            </a:pPr>
            <a:r>
              <a:rPr sz="2400"/>
              <a:t>Nivel de texto 4</a:t>
            </a:r>
          </a:p>
          <a:p>
            <a:pPr lvl="4">
              <a:defRPr sz="1800"/>
            </a:pPr>
            <a:r>
              <a:rPr sz="2400"/>
              <a:t>Nivel de texto 5</a:t>
            </a:r>
          </a:p>
        </p:txBody>
      </p:sp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  <a:effectLst/>
        </p:spPr>
        <p:txBody>
          <a:bodyPr anchor="b"/>
          <a:lstStyle>
            <a:lvl1pPr algn="l"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Texto del título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  <a:effectLst/>
        </p:spPr>
        <p:txBody>
          <a:bodyPr anchor="b"/>
          <a:lstStyle>
            <a:lvl1pPr algn="l"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Texto del título</a:t>
            </a:r>
          </a:p>
        </p:txBody>
      </p:sp>
      <p:sp>
        <p:nvSpPr>
          <p:cNvPr id="77" name="Shape 77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1400"/>
              <a:t>Nivel de texto 1</a:t>
            </a:r>
          </a:p>
          <a:p>
            <a:pPr lvl="1">
              <a:defRPr sz="1800"/>
            </a:pPr>
            <a:r>
              <a:rPr sz="1400"/>
              <a:t>Nivel de texto 2</a:t>
            </a:r>
          </a:p>
          <a:p>
            <a:pPr lvl="2">
              <a:defRPr sz="1800"/>
            </a:pPr>
            <a:r>
              <a:rPr sz="1400"/>
              <a:t>Nivel de texto 3</a:t>
            </a:r>
          </a:p>
          <a:p>
            <a:pPr lvl="3">
              <a:defRPr sz="1800"/>
            </a:pPr>
            <a:r>
              <a:rPr sz="1400"/>
              <a:t>Nivel de texto 4</a:t>
            </a:r>
          </a:p>
          <a:p>
            <a:pPr lvl="4">
              <a:defRPr sz="1800"/>
            </a:pPr>
            <a:r>
              <a:rPr sz="1400"/>
              <a:t>Nivel de texto 5</a:t>
            </a:r>
          </a:p>
        </p:txBody>
      </p:sp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  <a:effectLst/>
        </p:spPr>
        <p:txBody>
          <a:bodyPr anchor="t"/>
          <a:lstStyle>
            <a:lvl1pPr algn="l">
              <a:defRPr sz="4000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cap="none"/>
            </a:pPr>
            <a:r>
              <a:rPr sz="4000" cap="all"/>
              <a:t>Texto del título</a:t>
            </a:r>
          </a:p>
        </p:txBody>
      </p:sp>
      <p:sp>
        <p:nvSpPr>
          <p:cNvPr id="97" name="Shape 97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2000"/>
              <a:t>Nivel de texto 1</a:t>
            </a:r>
          </a:p>
          <a:p>
            <a:pPr lvl="1">
              <a:defRPr sz="1800"/>
            </a:pPr>
            <a:r>
              <a:rPr sz="2000"/>
              <a:t>Nivel de texto 2</a:t>
            </a:r>
          </a:p>
          <a:p>
            <a:pPr lvl="2">
              <a:defRPr sz="1800"/>
            </a:pPr>
            <a:r>
              <a:rPr sz="2000"/>
              <a:t>Nivel de texto 3</a:t>
            </a:r>
          </a:p>
          <a:p>
            <a:pPr lvl="3">
              <a:defRPr sz="1800"/>
            </a:pPr>
            <a:r>
              <a:rPr sz="2000"/>
              <a:t>Nivel de texto 4</a:t>
            </a:r>
          </a:p>
          <a:p>
            <a:pPr lvl="4">
              <a:defRPr sz="1800"/>
            </a:pPr>
            <a:r>
              <a:rPr sz="2000"/>
              <a:t>Nivel de texto 5</a:t>
            </a: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101" name="Shape 10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2800"/>
              <a:t>Nivel de texto 1</a:t>
            </a:r>
          </a:p>
          <a:p>
            <a:pPr lvl="1">
              <a:defRPr sz="1800"/>
            </a:pPr>
            <a:r>
              <a:rPr sz="2800"/>
              <a:t>Nivel de texto 2</a:t>
            </a:r>
          </a:p>
          <a:p>
            <a:pPr lvl="2">
              <a:defRPr sz="1800"/>
            </a:pPr>
            <a:r>
              <a:rPr sz="2800"/>
              <a:t>Nivel de texto 3</a:t>
            </a:r>
          </a:p>
          <a:p>
            <a:pPr lvl="3">
              <a:defRPr sz="1800"/>
            </a:pPr>
            <a:r>
              <a:rPr sz="2800"/>
              <a:t>Nivel de texto 4</a:t>
            </a:r>
          </a:p>
          <a:p>
            <a:pPr lvl="4">
              <a:defRPr sz="1800"/>
            </a:pPr>
            <a:r>
              <a:rPr sz="2800"/>
              <a:t>Nivel de texto 5</a:t>
            </a:r>
          </a:p>
        </p:txBody>
      </p:sp>
      <p:sp>
        <p:nvSpPr>
          <p:cNvPr id="102" name="Shape 102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2400"/>
              <a:t>Nivel de texto 1</a:t>
            </a:r>
          </a:p>
          <a:p>
            <a:pPr lvl="1">
              <a:defRPr sz="1800"/>
            </a:pPr>
            <a:r>
              <a:rPr sz="2400"/>
              <a:t>Nivel de texto 2</a:t>
            </a:r>
          </a:p>
          <a:p>
            <a:pPr lvl="2">
              <a:defRPr sz="1800"/>
            </a:pPr>
            <a:r>
              <a:rPr sz="2400"/>
              <a:t>Nivel de texto 3</a:t>
            </a:r>
          </a:p>
          <a:p>
            <a:pPr lvl="3">
              <a:defRPr sz="1800"/>
            </a:pPr>
            <a:r>
              <a:rPr sz="2400"/>
              <a:t>Nivel de texto 4</a:t>
            </a:r>
          </a:p>
          <a:p>
            <a:pPr lvl="4">
              <a:defRPr sz="1800"/>
            </a:pPr>
            <a:r>
              <a:rPr sz="2400"/>
              <a:t>Nivel de texto 5</a:t>
            </a:r>
          </a:p>
        </p:txBody>
      </p:sp>
      <p:sp>
        <p:nvSpPr>
          <p:cNvPr id="106" name="Shape 106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  <a:effectLst/>
        </p:spPr>
        <p:txBody>
          <a:bodyPr anchor="t"/>
          <a:lstStyle>
            <a:lvl1pPr algn="l">
              <a:defRPr sz="4000" cap="all"/>
            </a:lvl1pPr>
          </a:lstStyle>
          <a:p>
            <a:pPr lvl="0">
              <a:defRPr sz="1800" cap="none"/>
            </a:pPr>
            <a:r>
              <a:rPr sz="4000" cap="all"/>
              <a:t>Texto del título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pPr lvl="0">
              <a:defRPr sz="1800"/>
            </a:pPr>
            <a:r>
              <a:rPr sz="2000"/>
              <a:t>Nivel de texto 1</a:t>
            </a:r>
          </a:p>
          <a:p>
            <a:pPr lvl="1">
              <a:defRPr sz="1800"/>
            </a:pPr>
            <a:r>
              <a:rPr sz="2000"/>
              <a:t>Nivel de texto 2</a:t>
            </a:r>
          </a:p>
          <a:p>
            <a:pPr lvl="2">
              <a:defRPr sz="1800"/>
            </a:pPr>
            <a:r>
              <a:rPr sz="2000"/>
              <a:t>Nivel de texto 3</a:t>
            </a:r>
          </a:p>
          <a:p>
            <a:pPr lvl="3">
              <a:defRPr sz="1800"/>
            </a:pPr>
            <a:r>
              <a:rPr sz="2000"/>
              <a:t>Nivel de texto 4</a:t>
            </a:r>
          </a:p>
          <a:p>
            <a:pPr lvl="4">
              <a:defRPr sz="1800"/>
            </a:pPr>
            <a:r>
              <a:rPr sz="2000"/>
              <a:t>Nivel de texto 5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  <a:effectLst/>
        </p:spPr>
        <p:txBody>
          <a:bodyPr anchor="b"/>
          <a:lstStyle>
            <a:lvl1pPr algn="l"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Texto del título</a:t>
            </a:r>
          </a:p>
        </p:txBody>
      </p:sp>
      <p:sp>
        <p:nvSpPr>
          <p:cNvPr id="114" name="Shape 114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  <a:effectLst/>
        </p:spPr>
        <p:txBody>
          <a:bodyPr anchor="b"/>
          <a:lstStyle>
            <a:lvl1pPr algn="l"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Texto del título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1400"/>
              <a:t>Nivel de texto 1</a:t>
            </a:r>
          </a:p>
          <a:p>
            <a:pPr lvl="1">
              <a:defRPr sz="1800"/>
            </a:pPr>
            <a:r>
              <a:rPr sz="1400"/>
              <a:t>Nivel de texto 2</a:t>
            </a:r>
          </a:p>
          <a:p>
            <a:pPr lvl="2">
              <a:defRPr sz="1800"/>
            </a:pPr>
            <a:r>
              <a:rPr sz="1400"/>
              <a:t>Nivel de texto 3</a:t>
            </a:r>
          </a:p>
          <a:p>
            <a:pPr lvl="3">
              <a:defRPr sz="1800"/>
            </a:pPr>
            <a:r>
              <a:rPr sz="1400"/>
              <a:t>Nivel de texto 4</a:t>
            </a:r>
          </a:p>
          <a:p>
            <a:pPr lvl="4">
              <a:defRPr sz="1800"/>
            </a:pPr>
            <a:r>
              <a:rPr sz="1400"/>
              <a:t>Nivel de texto 5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126" name="Shape 126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127" name="Shape 127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able"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133" name="Shape 133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134" name="Shape 1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137" name="Shape 137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138" name="Shape 1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  <a:effectLst/>
        </p:spPr>
        <p:txBody>
          <a:bodyPr anchor="t"/>
          <a:lstStyle>
            <a:lvl1pPr algn="l">
              <a:defRPr sz="4000" cap="all"/>
            </a:lvl1pPr>
          </a:lstStyle>
          <a:p>
            <a:pPr lvl="0">
              <a:defRPr sz="1800" cap="none"/>
            </a:pPr>
            <a:r>
              <a:rPr sz="4000" cap="all"/>
              <a:t>Texto del título</a:t>
            </a:r>
          </a:p>
        </p:txBody>
      </p:sp>
      <p:sp>
        <p:nvSpPr>
          <p:cNvPr id="141" name="Shape 141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pPr lvl="0">
              <a:defRPr sz="1800"/>
            </a:pPr>
            <a:r>
              <a:rPr sz="2000"/>
              <a:t>Nivel de texto 1</a:t>
            </a:r>
          </a:p>
          <a:p>
            <a:pPr lvl="1">
              <a:defRPr sz="1800"/>
            </a:pPr>
            <a:r>
              <a:rPr sz="2000"/>
              <a:t>Nivel de texto 2</a:t>
            </a:r>
          </a:p>
          <a:p>
            <a:pPr lvl="2">
              <a:defRPr sz="1800"/>
            </a:pPr>
            <a:r>
              <a:rPr sz="2000"/>
              <a:t>Nivel de texto 3</a:t>
            </a:r>
          </a:p>
          <a:p>
            <a:pPr lvl="3">
              <a:defRPr sz="1800"/>
            </a:pPr>
            <a:r>
              <a:rPr sz="2000"/>
              <a:t>Nivel de texto 4</a:t>
            </a:r>
          </a:p>
          <a:p>
            <a:pPr lvl="4">
              <a:defRPr sz="1800"/>
            </a:pPr>
            <a:r>
              <a:rPr sz="2000"/>
              <a:t>Nivel de texto 5</a:t>
            </a:r>
          </a:p>
        </p:txBody>
      </p:sp>
      <p:sp>
        <p:nvSpPr>
          <p:cNvPr id="142" name="Shape 1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145" name="Shape 145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3810000" cy="4876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Nivel de texto 1</a:t>
            </a:r>
          </a:p>
          <a:p>
            <a:pPr lvl="1">
              <a:defRPr sz="1800"/>
            </a:pPr>
            <a:r>
              <a:rPr sz="2800"/>
              <a:t>Nivel de texto 2</a:t>
            </a:r>
          </a:p>
          <a:p>
            <a:pPr lvl="2">
              <a:defRPr sz="1800"/>
            </a:pPr>
            <a:r>
              <a:rPr sz="2800"/>
              <a:t>Nivel de texto 3</a:t>
            </a:r>
          </a:p>
          <a:p>
            <a:pPr lvl="3">
              <a:defRPr sz="1800"/>
            </a:pPr>
            <a:r>
              <a:rPr sz="2800"/>
              <a:t>Nivel de texto 4</a:t>
            </a:r>
          </a:p>
          <a:p>
            <a:pPr lvl="4">
              <a:defRPr sz="1800"/>
            </a:pPr>
            <a:r>
              <a:rPr sz="2800"/>
              <a:t>Nivel de texto 5</a:t>
            </a:r>
          </a:p>
        </p:txBody>
      </p:sp>
      <p:sp>
        <p:nvSpPr>
          <p:cNvPr id="146" name="Shape 1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149" name="Shape 149"/>
          <p:cNvSpPr>
            <a:spLocks noGrp="1"/>
          </p:cNvSpPr>
          <p:nvPr>
            <p:ph type="body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sz="2400"/>
            </a:lvl1pPr>
            <a:lvl2pPr marL="0" indent="457200">
              <a:spcBef>
                <a:spcPts val="500"/>
              </a:spcBef>
              <a:buSzTx/>
              <a:buNone/>
              <a:defRPr sz="2400"/>
            </a:lvl2pPr>
            <a:lvl3pPr marL="0" indent="914400">
              <a:spcBef>
                <a:spcPts val="500"/>
              </a:spcBef>
              <a:buSzTx/>
              <a:buNone/>
              <a:defRPr sz="2400"/>
            </a:lvl3pPr>
            <a:lvl4pPr marL="0" indent="1371600">
              <a:spcBef>
                <a:spcPts val="500"/>
              </a:spcBef>
              <a:buSzTx/>
              <a:buNone/>
              <a:defRPr sz="2400"/>
            </a:lvl4pPr>
            <a:lvl5pPr marL="0" indent="1828800">
              <a:spcBef>
                <a:spcPts val="500"/>
              </a:spcBef>
              <a:buSzTx/>
              <a:buNone/>
              <a:defRPr sz="2400"/>
            </a:lvl5pPr>
          </a:lstStyle>
          <a:p>
            <a:pPr lvl="0">
              <a:defRPr sz="1800"/>
            </a:pPr>
            <a:r>
              <a:rPr sz="2400"/>
              <a:t>Nivel de texto 1</a:t>
            </a:r>
          </a:p>
          <a:p>
            <a:pPr lvl="1">
              <a:defRPr sz="1800"/>
            </a:pPr>
            <a:r>
              <a:rPr sz="2400"/>
              <a:t>Nivel de texto 2</a:t>
            </a:r>
          </a:p>
          <a:p>
            <a:pPr lvl="2">
              <a:defRPr sz="1800"/>
            </a:pPr>
            <a:r>
              <a:rPr sz="2400"/>
              <a:t>Nivel de texto 3</a:t>
            </a:r>
          </a:p>
          <a:p>
            <a:pPr lvl="3">
              <a:defRPr sz="1800"/>
            </a:pPr>
            <a:r>
              <a:rPr sz="2400"/>
              <a:t>Nivel de texto 4</a:t>
            </a:r>
          </a:p>
          <a:p>
            <a:pPr lvl="4">
              <a:defRPr sz="1800"/>
            </a:pPr>
            <a:r>
              <a:rPr sz="2400"/>
              <a:t>Nivel de texto 5</a:t>
            </a:r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3810000" cy="4876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Nivel de texto 1</a:t>
            </a:r>
          </a:p>
          <a:p>
            <a:pPr lvl="1">
              <a:defRPr sz="1800"/>
            </a:pPr>
            <a:r>
              <a:rPr sz="2800"/>
              <a:t>Nivel de texto 2</a:t>
            </a:r>
          </a:p>
          <a:p>
            <a:pPr lvl="2">
              <a:defRPr sz="1800"/>
            </a:pPr>
            <a:r>
              <a:rPr sz="2800"/>
              <a:t>Nivel de texto 3</a:t>
            </a:r>
          </a:p>
          <a:p>
            <a:pPr lvl="3">
              <a:defRPr sz="1800"/>
            </a:pPr>
            <a:r>
              <a:rPr sz="2800"/>
              <a:t>Nivel de texto 4</a:t>
            </a:r>
          </a:p>
          <a:p>
            <a:pPr lvl="4">
              <a:defRPr sz="1800"/>
            </a:pPr>
            <a:r>
              <a:rPr sz="2800"/>
              <a:t>Nivel de texto 5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153" name="Shape 1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  <a:effectLst/>
        </p:spPr>
        <p:txBody>
          <a:bodyPr anchor="b"/>
          <a:lstStyle>
            <a:lvl1pPr algn="l">
              <a:defRPr sz="2000"/>
            </a:lvl1pPr>
          </a:lstStyle>
          <a:p>
            <a:pPr lvl="0">
              <a:defRPr sz="1800"/>
            </a:pPr>
            <a:r>
              <a:rPr sz="2000"/>
              <a:t>Texto del título</a:t>
            </a:r>
          </a:p>
        </p:txBody>
      </p:sp>
      <p:sp>
        <p:nvSpPr>
          <p:cNvPr id="158" name="Shape 158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159" name="Shape 1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  <a:effectLst/>
        </p:spPr>
        <p:txBody>
          <a:bodyPr anchor="b"/>
          <a:lstStyle>
            <a:lvl1pPr algn="l">
              <a:defRPr sz="2000"/>
            </a:lvl1pPr>
          </a:lstStyle>
          <a:p>
            <a:pPr lvl="0">
              <a:defRPr sz="1800"/>
            </a:pPr>
            <a:r>
              <a:rPr sz="2000"/>
              <a:t>Texto del título</a:t>
            </a:r>
          </a:p>
        </p:txBody>
      </p:sp>
      <p:sp>
        <p:nvSpPr>
          <p:cNvPr id="162" name="Shape 162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pPr lvl="0">
              <a:defRPr sz="1800"/>
            </a:pPr>
            <a:r>
              <a:rPr sz="1400"/>
              <a:t>Nivel de texto 1</a:t>
            </a:r>
          </a:p>
          <a:p>
            <a:pPr lvl="1">
              <a:defRPr sz="1800"/>
            </a:pPr>
            <a:r>
              <a:rPr sz="1400"/>
              <a:t>Nivel de texto 2</a:t>
            </a:r>
          </a:p>
          <a:p>
            <a:pPr lvl="2">
              <a:defRPr sz="1800"/>
            </a:pPr>
            <a:r>
              <a:rPr sz="1400"/>
              <a:t>Nivel de texto 3</a:t>
            </a:r>
          </a:p>
          <a:p>
            <a:pPr lvl="3">
              <a:defRPr sz="1800"/>
            </a:pPr>
            <a:r>
              <a:rPr sz="1400"/>
              <a:t>Nivel de texto 4</a:t>
            </a:r>
          </a:p>
          <a:p>
            <a:pPr lvl="4">
              <a:defRPr sz="1800"/>
            </a:pPr>
            <a:r>
              <a:rPr sz="1400"/>
              <a:t>Nivel de texto 5</a:t>
            </a:r>
          </a:p>
        </p:txBody>
      </p:sp>
      <p:sp>
        <p:nvSpPr>
          <p:cNvPr id="163" name="Shape 1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166" name="Shape 166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167" name="Shape 1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xfrm>
            <a:off x="6515100" y="0"/>
            <a:ext cx="1943100" cy="6705600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170" name="Shape 170"/>
          <p:cNvSpPr>
            <a:spLocks noGrp="1"/>
          </p:cNvSpPr>
          <p:nvPr>
            <p:ph type="body" idx="1"/>
          </p:nvPr>
        </p:nvSpPr>
        <p:spPr>
          <a:xfrm>
            <a:off x="685800" y="609600"/>
            <a:ext cx="5676900" cy="624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171" name="Shape 1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xfrm>
            <a:off x="685800" y="1295400"/>
            <a:ext cx="7772400" cy="25908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400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Texto del título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algn="ctr">
              <a:buSzPct val="65000"/>
              <a:buChar char="■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2pPr>
            <a:lvl3pPr algn="ctr">
              <a:buSzPct val="65000"/>
              <a:buChar char="■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3pPr>
            <a:lvl4pPr algn="ctr">
              <a:buSzPct val="65000"/>
              <a:buChar char="■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4pPr>
            <a:lvl5pPr algn="ctr">
              <a:buSzPct val="65000"/>
              <a:buChar char="■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5</a:t>
            </a:r>
          </a:p>
        </p:txBody>
      </p:sp>
      <p:sp>
        <p:nvSpPr>
          <p:cNvPr id="175" name="Shape 175"/>
          <p:cNvSpPr>
            <a:spLocks noGrp="1"/>
          </p:cNvSpPr>
          <p:nvPr>
            <p:ph type="sldNum" sz="quarter" idx="2"/>
          </p:nvPr>
        </p:nvSpPr>
        <p:spPr>
          <a:xfrm>
            <a:off x="6553200" y="6432651"/>
            <a:ext cx="2133600" cy="288824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8288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400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Texto del título</a:t>
            </a:r>
          </a:p>
        </p:txBody>
      </p:sp>
      <p:sp>
        <p:nvSpPr>
          <p:cNvPr id="178" name="Shape 178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8229600" cy="4876800"/>
          </a:xfrm>
          <a:prstGeom prst="rect">
            <a:avLst/>
          </a:prstGeom>
        </p:spPr>
        <p:txBody>
          <a:bodyPr/>
          <a:lstStyle>
            <a:lvl1pPr>
              <a:buClr>
                <a:srgbClr val="00CCFF"/>
              </a:buClr>
              <a:buSzPct val="65000"/>
              <a:buFont typeface="Wingdings"/>
              <a:buChar char="■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>
              <a:buClr>
                <a:srgbClr val="00CCFF"/>
              </a:buClr>
              <a:buSzPct val="65000"/>
              <a:buFont typeface="Wingdings"/>
              <a:buChar char="■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2pPr>
            <a:lvl3pPr>
              <a:buClr>
                <a:srgbClr val="00CCFF"/>
              </a:buClr>
              <a:buSzPct val="65000"/>
              <a:buFont typeface="Wingdings"/>
              <a:buChar char="■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3pPr>
            <a:lvl4pPr>
              <a:buClr>
                <a:srgbClr val="00CCFF"/>
              </a:buClr>
              <a:buSzPct val="65000"/>
              <a:buFont typeface="Wingdings"/>
              <a:buChar char="■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4pPr>
            <a:lvl5pPr>
              <a:buClr>
                <a:srgbClr val="00CCFF"/>
              </a:buClr>
              <a:buSzPct val="65000"/>
              <a:buFont typeface="Wingdings"/>
              <a:buChar char="■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5</a:t>
            </a:r>
          </a:p>
        </p:txBody>
      </p:sp>
      <p:sp>
        <p:nvSpPr>
          <p:cNvPr id="179" name="Shape 179"/>
          <p:cNvSpPr>
            <a:spLocks noGrp="1"/>
          </p:cNvSpPr>
          <p:nvPr>
            <p:ph type="sldNum" sz="quarter" idx="2"/>
          </p:nvPr>
        </p:nvSpPr>
        <p:spPr>
          <a:xfrm>
            <a:off x="6553200" y="6432651"/>
            <a:ext cx="2133600" cy="288824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  <a:effectLst/>
        </p:spPr>
        <p:txBody>
          <a:bodyPr anchor="t"/>
          <a:lstStyle>
            <a:lvl1pPr algn="l">
              <a:defRPr sz="4000" cap="all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  <a:effectLst/>
              </a:defRPr>
            </a:pPr>
            <a:r>
              <a:rPr sz="4000" cap="all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Texto del título</a:t>
            </a:r>
          </a:p>
        </p:txBody>
      </p:sp>
      <p:sp>
        <p:nvSpPr>
          <p:cNvPr id="182" name="Shape 182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5</a:t>
            </a:r>
          </a:p>
        </p:txBody>
      </p:sp>
      <p:sp>
        <p:nvSpPr>
          <p:cNvPr id="183" name="Shape 183"/>
          <p:cNvSpPr>
            <a:spLocks noGrp="1"/>
          </p:cNvSpPr>
          <p:nvPr>
            <p:ph type="sldNum" sz="quarter" idx="2"/>
          </p:nvPr>
        </p:nvSpPr>
        <p:spPr>
          <a:xfrm>
            <a:off x="6553200" y="6432651"/>
            <a:ext cx="2133600" cy="288824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8288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400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Texto del título</a:t>
            </a:r>
          </a:p>
        </p:txBody>
      </p:sp>
      <p:sp>
        <p:nvSpPr>
          <p:cNvPr id="186" name="Shape 186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4038600" cy="4876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00CCFF"/>
              </a:buClr>
              <a:buSzPct val="65000"/>
              <a:buFont typeface="Wingdings"/>
              <a:buChar char="■"/>
              <a:defRPr sz="28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buClr>
                <a:srgbClr val="00CCFF"/>
              </a:buClr>
              <a:buSzPct val="65000"/>
              <a:buFont typeface="Wingdings"/>
              <a:buChar char="■"/>
              <a:defRPr sz="28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buClr>
                <a:srgbClr val="00CCFF"/>
              </a:buClr>
              <a:buSzPct val="65000"/>
              <a:buFont typeface="Wingdings"/>
              <a:buChar char="■"/>
              <a:defRPr sz="28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buClr>
                <a:srgbClr val="00CCFF"/>
              </a:buClr>
              <a:buSzPct val="65000"/>
              <a:buFont typeface="Wingdings"/>
              <a:buChar char="■"/>
              <a:defRPr sz="28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buClr>
                <a:srgbClr val="00CCFF"/>
              </a:buClr>
              <a:buSzPct val="65000"/>
              <a:buFont typeface="Wingdings"/>
              <a:buChar char="■"/>
              <a:defRPr sz="28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5</a:t>
            </a:r>
          </a:p>
        </p:txBody>
      </p:sp>
      <p:sp>
        <p:nvSpPr>
          <p:cNvPr id="187" name="Shape 187"/>
          <p:cNvSpPr>
            <a:spLocks noGrp="1"/>
          </p:cNvSpPr>
          <p:nvPr>
            <p:ph type="sldNum" sz="quarter" idx="2"/>
          </p:nvPr>
        </p:nvSpPr>
        <p:spPr>
          <a:xfrm>
            <a:off x="6553200" y="6432651"/>
            <a:ext cx="2133600" cy="288824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sz="2400"/>
            </a:lvl1pPr>
            <a:lvl2pPr marL="0" indent="457200">
              <a:spcBef>
                <a:spcPts val="500"/>
              </a:spcBef>
              <a:buSzTx/>
              <a:buNone/>
              <a:defRPr sz="2400"/>
            </a:lvl2pPr>
            <a:lvl3pPr marL="0" indent="914400">
              <a:spcBef>
                <a:spcPts val="500"/>
              </a:spcBef>
              <a:buSzTx/>
              <a:buNone/>
              <a:defRPr sz="2400"/>
            </a:lvl3pPr>
            <a:lvl4pPr marL="0" indent="1371600">
              <a:spcBef>
                <a:spcPts val="500"/>
              </a:spcBef>
              <a:buSzTx/>
              <a:buNone/>
              <a:defRPr sz="2400"/>
            </a:lvl4pPr>
            <a:lvl5pPr marL="0" indent="1828800">
              <a:spcBef>
                <a:spcPts val="500"/>
              </a:spcBef>
              <a:buSzTx/>
              <a:buNone/>
              <a:defRPr sz="2400"/>
            </a:lvl5pPr>
          </a:lstStyle>
          <a:p>
            <a:pPr lvl="0">
              <a:defRPr sz="1800"/>
            </a:pPr>
            <a:r>
              <a:rPr sz="2400"/>
              <a:t>Nivel de texto 1</a:t>
            </a:r>
          </a:p>
          <a:p>
            <a:pPr lvl="1">
              <a:defRPr sz="1800"/>
            </a:pPr>
            <a:r>
              <a:rPr sz="2400"/>
              <a:t>Nivel de texto 2</a:t>
            </a:r>
          </a:p>
          <a:p>
            <a:pPr lvl="2">
              <a:defRPr sz="1800"/>
            </a:pPr>
            <a:r>
              <a:rPr sz="2400"/>
              <a:t>Nivel de texto 3</a:t>
            </a:r>
          </a:p>
          <a:p>
            <a:pPr lvl="3">
              <a:defRPr sz="1800"/>
            </a:pPr>
            <a:r>
              <a:rPr sz="2400"/>
              <a:t>Nivel de texto 4</a:t>
            </a:r>
          </a:p>
          <a:p>
            <a:pPr lvl="4">
              <a:defRPr sz="1800"/>
            </a:pPr>
            <a:r>
              <a:rPr sz="2400"/>
              <a:t>Nivel de texto 5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400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Texto del título</a:t>
            </a:r>
          </a:p>
        </p:txBody>
      </p:sp>
      <p:sp>
        <p:nvSpPr>
          <p:cNvPr id="190" name="Shape 190"/>
          <p:cNvSpPr>
            <a:spLocks noGrp="1"/>
          </p:cNvSpPr>
          <p:nvPr>
            <p:ph type="body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sz="2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5</a:t>
            </a:r>
          </a:p>
        </p:txBody>
      </p:sp>
      <p:sp>
        <p:nvSpPr>
          <p:cNvPr id="191" name="Shape 191"/>
          <p:cNvSpPr>
            <a:spLocks noGrp="1"/>
          </p:cNvSpPr>
          <p:nvPr>
            <p:ph type="sldNum" sz="quarter" idx="2"/>
          </p:nvPr>
        </p:nvSpPr>
        <p:spPr>
          <a:xfrm>
            <a:off x="6553200" y="6432651"/>
            <a:ext cx="2133600" cy="288824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400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Texto del título</a:t>
            </a:r>
          </a:p>
        </p:txBody>
      </p:sp>
      <p:sp>
        <p:nvSpPr>
          <p:cNvPr id="194" name="Shape 194"/>
          <p:cNvSpPr>
            <a:spLocks noGrp="1"/>
          </p:cNvSpPr>
          <p:nvPr>
            <p:ph type="sldNum" sz="quarter" idx="2"/>
          </p:nvPr>
        </p:nvSpPr>
        <p:spPr>
          <a:xfrm>
            <a:off x="6553200" y="6432651"/>
            <a:ext cx="2133600" cy="288824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/>
          </p:cNvSpPr>
          <p:nvPr>
            <p:ph type="sldNum" sz="quarter" idx="2"/>
          </p:nvPr>
        </p:nvSpPr>
        <p:spPr>
          <a:xfrm>
            <a:off x="6553200" y="6432651"/>
            <a:ext cx="2133600" cy="288824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  <a:effectLst/>
        </p:spPr>
        <p:txBody>
          <a:bodyPr anchor="b"/>
          <a:lstStyle>
            <a:lvl1pPr algn="l">
              <a:defRPr sz="2000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000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Texto del título</a:t>
            </a:r>
          </a:p>
        </p:txBody>
      </p:sp>
      <p:sp>
        <p:nvSpPr>
          <p:cNvPr id="199" name="Shape 199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>
            <a:lvl1pPr>
              <a:buClr>
                <a:srgbClr val="00CCFF"/>
              </a:buClr>
              <a:buSzPct val="65000"/>
              <a:buFont typeface="Wingdings"/>
              <a:buChar char="■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>
              <a:buClr>
                <a:srgbClr val="00CCFF"/>
              </a:buClr>
              <a:buSzPct val="65000"/>
              <a:buFont typeface="Wingdings"/>
              <a:buChar char="■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2pPr>
            <a:lvl3pPr>
              <a:buClr>
                <a:srgbClr val="00CCFF"/>
              </a:buClr>
              <a:buSzPct val="65000"/>
              <a:buFont typeface="Wingdings"/>
              <a:buChar char="■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3pPr>
            <a:lvl4pPr>
              <a:buClr>
                <a:srgbClr val="00CCFF"/>
              </a:buClr>
              <a:buSzPct val="65000"/>
              <a:buFont typeface="Wingdings"/>
              <a:buChar char="■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4pPr>
            <a:lvl5pPr>
              <a:buClr>
                <a:srgbClr val="00CCFF"/>
              </a:buClr>
              <a:buSzPct val="65000"/>
              <a:buFont typeface="Wingdings"/>
              <a:buChar char="■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5</a:t>
            </a:r>
          </a:p>
        </p:txBody>
      </p:sp>
      <p:sp>
        <p:nvSpPr>
          <p:cNvPr id="200" name="Shape 200"/>
          <p:cNvSpPr>
            <a:spLocks noGrp="1"/>
          </p:cNvSpPr>
          <p:nvPr>
            <p:ph type="sldNum" sz="quarter" idx="2"/>
          </p:nvPr>
        </p:nvSpPr>
        <p:spPr>
          <a:xfrm>
            <a:off x="6553200" y="6432651"/>
            <a:ext cx="2133600" cy="288824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  <a:effectLst/>
        </p:spPr>
        <p:txBody>
          <a:bodyPr anchor="b"/>
          <a:lstStyle>
            <a:lvl1pPr algn="l">
              <a:defRPr sz="2000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000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Texto del título</a:t>
            </a:r>
          </a:p>
        </p:txBody>
      </p:sp>
      <p:sp>
        <p:nvSpPr>
          <p:cNvPr id="203" name="Shape 203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1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1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1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1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1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5</a:t>
            </a:r>
          </a:p>
        </p:txBody>
      </p:sp>
      <p:sp>
        <p:nvSpPr>
          <p:cNvPr id="204" name="Shape 204"/>
          <p:cNvSpPr>
            <a:spLocks noGrp="1"/>
          </p:cNvSpPr>
          <p:nvPr>
            <p:ph type="sldNum" sz="quarter" idx="2"/>
          </p:nvPr>
        </p:nvSpPr>
        <p:spPr>
          <a:xfrm>
            <a:off x="6553200" y="6432651"/>
            <a:ext cx="2133600" cy="288824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8288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400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Texto del título</a:t>
            </a:r>
          </a:p>
        </p:txBody>
      </p:sp>
      <p:sp>
        <p:nvSpPr>
          <p:cNvPr id="207" name="Shape 207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8229600" cy="4876800"/>
          </a:xfrm>
          <a:prstGeom prst="rect">
            <a:avLst/>
          </a:prstGeom>
        </p:spPr>
        <p:txBody>
          <a:bodyPr/>
          <a:lstStyle>
            <a:lvl1pPr>
              <a:buClr>
                <a:srgbClr val="00CCFF"/>
              </a:buClr>
              <a:buSzPct val="65000"/>
              <a:buFont typeface="Wingdings"/>
              <a:buChar char="■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>
              <a:buClr>
                <a:srgbClr val="00CCFF"/>
              </a:buClr>
              <a:buSzPct val="65000"/>
              <a:buFont typeface="Wingdings"/>
              <a:buChar char="■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2pPr>
            <a:lvl3pPr>
              <a:buClr>
                <a:srgbClr val="00CCFF"/>
              </a:buClr>
              <a:buSzPct val="65000"/>
              <a:buFont typeface="Wingdings"/>
              <a:buChar char="■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3pPr>
            <a:lvl4pPr>
              <a:buClr>
                <a:srgbClr val="00CCFF"/>
              </a:buClr>
              <a:buSzPct val="65000"/>
              <a:buFont typeface="Wingdings"/>
              <a:buChar char="■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4pPr>
            <a:lvl5pPr>
              <a:buClr>
                <a:srgbClr val="00CCFF"/>
              </a:buClr>
              <a:buSzPct val="65000"/>
              <a:buFont typeface="Wingdings"/>
              <a:buChar char="■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5</a:t>
            </a:r>
          </a:p>
        </p:txBody>
      </p:sp>
      <p:sp>
        <p:nvSpPr>
          <p:cNvPr id="208" name="Shape 208"/>
          <p:cNvSpPr>
            <a:spLocks noGrp="1"/>
          </p:cNvSpPr>
          <p:nvPr>
            <p:ph type="sldNum" sz="quarter" idx="2"/>
          </p:nvPr>
        </p:nvSpPr>
        <p:spPr>
          <a:xfrm>
            <a:off x="6553200" y="6432651"/>
            <a:ext cx="2133600" cy="288824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770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400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Texto del título</a:t>
            </a:r>
          </a:p>
        </p:txBody>
      </p:sp>
      <p:sp>
        <p:nvSpPr>
          <p:cNvPr id="211" name="Shape 211"/>
          <p:cNvSpPr>
            <a:spLocks noGrp="1"/>
          </p:cNvSpPr>
          <p:nvPr>
            <p:ph type="body" idx="1"/>
          </p:nvPr>
        </p:nvSpPr>
        <p:spPr>
          <a:xfrm>
            <a:off x="457200" y="381000"/>
            <a:ext cx="6019800" cy="6477000"/>
          </a:xfrm>
          <a:prstGeom prst="rect">
            <a:avLst/>
          </a:prstGeom>
        </p:spPr>
        <p:txBody>
          <a:bodyPr/>
          <a:lstStyle>
            <a:lvl1pPr>
              <a:buClr>
                <a:srgbClr val="00CCFF"/>
              </a:buClr>
              <a:buSzPct val="65000"/>
              <a:buFont typeface="Wingdings"/>
              <a:buChar char="■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>
              <a:buClr>
                <a:srgbClr val="00CCFF"/>
              </a:buClr>
              <a:buSzPct val="65000"/>
              <a:buFont typeface="Wingdings"/>
              <a:buChar char="■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2pPr>
            <a:lvl3pPr>
              <a:buClr>
                <a:srgbClr val="00CCFF"/>
              </a:buClr>
              <a:buSzPct val="65000"/>
              <a:buFont typeface="Wingdings"/>
              <a:buChar char="■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3pPr>
            <a:lvl4pPr>
              <a:buClr>
                <a:srgbClr val="00CCFF"/>
              </a:buClr>
              <a:buSzPct val="65000"/>
              <a:buFont typeface="Wingdings"/>
              <a:buChar char="■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4pPr>
            <a:lvl5pPr>
              <a:buClr>
                <a:srgbClr val="00CCFF"/>
              </a:buClr>
              <a:buSzPct val="65000"/>
              <a:buFont typeface="Wingdings"/>
              <a:buChar char="■"/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Nivel de texto 5</a:t>
            </a:r>
          </a:p>
        </p:txBody>
      </p:sp>
      <p:sp>
        <p:nvSpPr>
          <p:cNvPr id="212" name="Shape 212"/>
          <p:cNvSpPr>
            <a:spLocks noGrp="1"/>
          </p:cNvSpPr>
          <p:nvPr>
            <p:ph type="sldNum" sz="quarter" idx="2"/>
          </p:nvPr>
        </p:nvSpPr>
        <p:spPr>
          <a:xfrm>
            <a:off x="6553200" y="6432651"/>
            <a:ext cx="2133600" cy="288824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215" name="Shape 215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216" name="Shape 216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219" name="Shape 21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220" name="Shape 220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  <a:effectLst/>
        </p:spPr>
        <p:txBody>
          <a:bodyPr anchor="t"/>
          <a:lstStyle>
            <a:lvl1pPr algn="l">
              <a:defRPr sz="4000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cap="none"/>
            </a:pPr>
            <a:r>
              <a:rPr sz="4000" cap="all"/>
              <a:t>Texto del título</a:t>
            </a:r>
          </a:p>
        </p:txBody>
      </p:sp>
      <p:sp>
        <p:nvSpPr>
          <p:cNvPr id="223" name="Shape 223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2000"/>
              <a:t>Nivel de texto 1</a:t>
            </a:r>
          </a:p>
          <a:p>
            <a:pPr lvl="1">
              <a:defRPr sz="1800"/>
            </a:pPr>
            <a:r>
              <a:rPr sz="2000"/>
              <a:t>Nivel de texto 2</a:t>
            </a:r>
          </a:p>
          <a:p>
            <a:pPr lvl="2">
              <a:defRPr sz="1800"/>
            </a:pPr>
            <a:r>
              <a:rPr sz="2000"/>
              <a:t>Nivel de texto 3</a:t>
            </a:r>
          </a:p>
          <a:p>
            <a:pPr lvl="3">
              <a:defRPr sz="1800"/>
            </a:pPr>
            <a:r>
              <a:rPr sz="2000"/>
              <a:t>Nivel de texto 4</a:t>
            </a:r>
          </a:p>
          <a:p>
            <a:pPr lvl="4">
              <a:defRPr sz="1800"/>
            </a:pPr>
            <a:r>
              <a:rPr sz="2000"/>
              <a:t>Nivel de texto 5</a:t>
            </a:r>
          </a:p>
        </p:txBody>
      </p:sp>
      <p:sp>
        <p:nvSpPr>
          <p:cNvPr id="224" name="Shape 224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227" name="Shape 227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2800"/>
              <a:t>Nivel de texto 1</a:t>
            </a:r>
          </a:p>
          <a:p>
            <a:pPr lvl="1">
              <a:defRPr sz="1800"/>
            </a:pPr>
            <a:r>
              <a:rPr sz="2800"/>
              <a:t>Nivel de texto 2</a:t>
            </a:r>
          </a:p>
          <a:p>
            <a:pPr lvl="2">
              <a:defRPr sz="1800"/>
            </a:pPr>
            <a:r>
              <a:rPr sz="2800"/>
              <a:t>Nivel de texto 3</a:t>
            </a:r>
          </a:p>
          <a:p>
            <a:pPr lvl="3">
              <a:defRPr sz="1800"/>
            </a:pPr>
            <a:r>
              <a:rPr sz="2800"/>
              <a:t>Nivel de texto 4</a:t>
            </a:r>
          </a:p>
          <a:p>
            <a:pPr lvl="4">
              <a:defRPr sz="1800"/>
            </a:pPr>
            <a:r>
              <a:rPr sz="2800"/>
              <a:t>Nivel de texto 5</a:t>
            </a:r>
          </a:p>
        </p:txBody>
      </p:sp>
      <p:sp>
        <p:nvSpPr>
          <p:cNvPr id="228" name="Shape 228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231" name="Shape 231"/>
          <p:cNvSpPr>
            <a:spLocks noGrp="1"/>
          </p:cNvSpPr>
          <p:nvPr>
            <p:ph type="body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2400"/>
              <a:t>Nivel de texto 1</a:t>
            </a:r>
          </a:p>
          <a:p>
            <a:pPr lvl="1">
              <a:defRPr sz="1800"/>
            </a:pPr>
            <a:r>
              <a:rPr sz="2400"/>
              <a:t>Nivel de texto 2</a:t>
            </a:r>
          </a:p>
          <a:p>
            <a:pPr lvl="2">
              <a:defRPr sz="1800"/>
            </a:pPr>
            <a:r>
              <a:rPr sz="2400"/>
              <a:t>Nivel de texto 3</a:t>
            </a:r>
          </a:p>
          <a:p>
            <a:pPr lvl="3">
              <a:defRPr sz="1800"/>
            </a:pPr>
            <a:r>
              <a:rPr sz="2400"/>
              <a:t>Nivel de texto 4</a:t>
            </a:r>
          </a:p>
          <a:p>
            <a:pPr lvl="4">
              <a:defRPr sz="1800"/>
            </a:pPr>
            <a:r>
              <a:rPr sz="2400"/>
              <a:t>Nivel de texto 5</a:t>
            </a:r>
          </a:p>
        </p:txBody>
      </p:sp>
      <p:sp>
        <p:nvSpPr>
          <p:cNvPr id="232" name="Shape 232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235" name="Shape 235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  <a:effectLst/>
        </p:spPr>
        <p:txBody>
          <a:bodyPr anchor="b"/>
          <a:lstStyle>
            <a:lvl1pPr algn="l"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Texto del título</a:t>
            </a:r>
          </a:p>
        </p:txBody>
      </p:sp>
      <p:sp>
        <p:nvSpPr>
          <p:cNvPr id="240" name="Shape 240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241" name="Shape 241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  <a:effectLst/>
        </p:spPr>
        <p:txBody>
          <a:bodyPr anchor="b"/>
          <a:lstStyle>
            <a:lvl1pPr algn="l"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Texto del título</a:t>
            </a:r>
          </a:p>
        </p:txBody>
      </p:sp>
      <p:sp>
        <p:nvSpPr>
          <p:cNvPr id="244" name="Shape 244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1400"/>
              <a:t>Nivel de texto 1</a:t>
            </a:r>
          </a:p>
          <a:p>
            <a:pPr lvl="1">
              <a:defRPr sz="1800"/>
            </a:pPr>
            <a:r>
              <a:rPr sz="1400"/>
              <a:t>Nivel de texto 2</a:t>
            </a:r>
          </a:p>
          <a:p>
            <a:pPr lvl="2">
              <a:defRPr sz="1800"/>
            </a:pPr>
            <a:r>
              <a:rPr sz="1400"/>
              <a:t>Nivel de texto 3</a:t>
            </a:r>
          </a:p>
          <a:p>
            <a:pPr lvl="3">
              <a:defRPr sz="1800"/>
            </a:pPr>
            <a:r>
              <a:rPr sz="1400"/>
              <a:t>Nivel de texto 4</a:t>
            </a:r>
          </a:p>
          <a:p>
            <a:pPr lvl="4">
              <a:defRPr sz="1800"/>
            </a:pPr>
            <a:r>
              <a:rPr sz="1400"/>
              <a:t>Nivel de texto 5</a:t>
            </a:r>
          </a:p>
        </p:txBody>
      </p:sp>
      <p:sp>
        <p:nvSpPr>
          <p:cNvPr id="245" name="Shape 245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248" name="Shape 24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249" name="Shape 249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252" name="Shape 252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253" name="Shape 253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256" name="Shape 256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257" name="Shape 2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260" name="Shape 260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261" name="Shape 2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  <a:effectLst/>
        </p:spPr>
        <p:txBody>
          <a:bodyPr anchor="t"/>
          <a:lstStyle>
            <a:lvl1pPr algn="l">
              <a:defRPr sz="4000" cap="all"/>
            </a:lvl1pPr>
          </a:lstStyle>
          <a:p>
            <a:pPr lvl="0">
              <a:defRPr sz="1800" cap="none"/>
            </a:pPr>
            <a:r>
              <a:rPr sz="4000" cap="all"/>
              <a:t>Texto del título</a:t>
            </a:r>
          </a:p>
        </p:txBody>
      </p:sp>
      <p:sp>
        <p:nvSpPr>
          <p:cNvPr id="264" name="Shape 264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pPr lvl="0">
              <a:defRPr sz="1800"/>
            </a:pPr>
            <a:r>
              <a:rPr sz="2000"/>
              <a:t>Nivel de texto 1</a:t>
            </a:r>
          </a:p>
          <a:p>
            <a:pPr lvl="1">
              <a:defRPr sz="1800"/>
            </a:pPr>
            <a:r>
              <a:rPr sz="2000"/>
              <a:t>Nivel de texto 2</a:t>
            </a:r>
          </a:p>
          <a:p>
            <a:pPr lvl="2">
              <a:defRPr sz="1800"/>
            </a:pPr>
            <a:r>
              <a:rPr sz="2000"/>
              <a:t>Nivel de texto 3</a:t>
            </a:r>
          </a:p>
          <a:p>
            <a:pPr lvl="3">
              <a:defRPr sz="1800"/>
            </a:pPr>
            <a:r>
              <a:rPr sz="2000"/>
              <a:t>Nivel de texto 4</a:t>
            </a:r>
          </a:p>
          <a:p>
            <a:pPr lvl="4">
              <a:defRPr sz="1800"/>
            </a:pPr>
            <a:r>
              <a:rPr sz="2000"/>
              <a:t>Nivel de texto 5</a:t>
            </a:r>
          </a:p>
        </p:txBody>
      </p:sp>
      <p:sp>
        <p:nvSpPr>
          <p:cNvPr id="265" name="Shape 2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268" name="Shape 268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3810000" cy="4876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Nivel de texto 1</a:t>
            </a:r>
          </a:p>
          <a:p>
            <a:pPr lvl="1">
              <a:defRPr sz="1800"/>
            </a:pPr>
            <a:r>
              <a:rPr sz="2800"/>
              <a:t>Nivel de texto 2</a:t>
            </a:r>
          </a:p>
          <a:p>
            <a:pPr lvl="2">
              <a:defRPr sz="1800"/>
            </a:pPr>
            <a:r>
              <a:rPr sz="2800"/>
              <a:t>Nivel de texto 3</a:t>
            </a:r>
          </a:p>
          <a:p>
            <a:pPr lvl="3">
              <a:defRPr sz="1800"/>
            </a:pPr>
            <a:r>
              <a:rPr sz="2800"/>
              <a:t>Nivel de texto 4</a:t>
            </a:r>
          </a:p>
          <a:p>
            <a:pPr lvl="4">
              <a:defRPr sz="1800"/>
            </a:pPr>
            <a:r>
              <a:rPr sz="2800"/>
              <a:t>Nivel de texto 5</a:t>
            </a:r>
          </a:p>
        </p:txBody>
      </p:sp>
      <p:sp>
        <p:nvSpPr>
          <p:cNvPr id="269" name="Shape 2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272" name="Shape 272"/>
          <p:cNvSpPr>
            <a:spLocks noGrp="1"/>
          </p:cNvSpPr>
          <p:nvPr>
            <p:ph type="body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sz="2400"/>
            </a:lvl1pPr>
            <a:lvl2pPr marL="0" indent="457200">
              <a:spcBef>
                <a:spcPts val="500"/>
              </a:spcBef>
              <a:buSzTx/>
              <a:buNone/>
              <a:defRPr sz="2400"/>
            </a:lvl2pPr>
            <a:lvl3pPr marL="0" indent="914400">
              <a:spcBef>
                <a:spcPts val="500"/>
              </a:spcBef>
              <a:buSzTx/>
              <a:buNone/>
              <a:defRPr sz="2400"/>
            </a:lvl3pPr>
            <a:lvl4pPr marL="0" indent="1371600">
              <a:spcBef>
                <a:spcPts val="500"/>
              </a:spcBef>
              <a:buSzTx/>
              <a:buNone/>
              <a:defRPr sz="2400"/>
            </a:lvl4pPr>
            <a:lvl5pPr marL="0" indent="1828800">
              <a:spcBef>
                <a:spcPts val="500"/>
              </a:spcBef>
              <a:buSzTx/>
              <a:buNone/>
              <a:defRPr sz="2400"/>
            </a:lvl5pPr>
          </a:lstStyle>
          <a:p>
            <a:pPr lvl="0">
              <a:defRPr sz="1800"/>
            </a:pPr>
            <a:r>
              <a:rPr sz="2400"/>
              <a:t>Nivel de texto 1</a:t>
            </a:r>
          </a:p>
          <a:p>
            <a:pPr lvl="1">
              <a:defRPr sz="1800"/>
            </a:pPr>
            <a:r>
              <a:rPr sz="2400"/>
              <a:t>Nivel de texto 2</a:t>
            </a:r>
          </a:p>
          <a:p>
            <a:pPr lvl="2">
              <a:defRPr sz="1800"/>
            </a:pPr>
            <a:r>
              <a:rPr sz="2400"/>
              <a:t>Nivel de texto 3</a:t>
            </a:r>
          </a:p>
          <a:p>
            <a:pPr lvl="3">
              <a:defRPr sz="1800"/>
            </a:pPr>
            <a:r>
              <a:rPr sz="2400"/>
              <a:t>Nivel de texto 4</a:t>
            </a:r>
          </a:p>
          <a:p>
            <a:pPr lvl="4">
              <a:defRPr sz="1800"/>
            </a:pPr>
            <a:r>
              <a:rPr sz="2400"/>
              <a:t>Nivel de texto 5</a:t>
            </a:r>
          </a:p>
        </p:txBody>
      </p:sp>
      <p:sp>
        <p:nvSpPr>
          <p:cNvPr id="273" name="Shape 2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276" name="Shape 2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  <a:effectLst/>
        </p:spPr>
        <p:txBody>
          <a:bodyPr anchor="b"/>
          <a:lstStyle>
            <a:lvl1pPr algn="l">
              <a:defRPr sz="2000"/>
            </a:lvl1pPr>
          </a:lstStyle>
          <a:p>
            <a:pPr lvl="0">
              <a:defRPr sz="1800"/>
            </a:pPr>
            <a:r>
              <a:rPr sz="2000"/>
              <a:t>Texto del título</a:t>
            </a:r>
          </a:p>
        </p:txBody>
      </p:sp>
      <p:sp>
        <p:nvSpPr>
          <p:cNvPr id="281" name="Shape 281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282" name="Shape 2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  <a:effectLst/>
        </p:spPr>
        <p:txBody>
          <a:bodyPr anchor="b"/>
          <a:lstStyle>
            <a:lvl1pPr algn="l">
              <a:defRPr sz="2000"/>
            </a:lvl1pPr>
          </a:lstStyle>
          <a:p>
            <a:pPr lvl="0">
              <a:defRPr sz="1800"/>
            </a:pPr>
            <a:r>
              <a:rPr sz="2000"/>
              <a:t>Texto del título</a:t>
            </a:r>
          </a:p>
        </p:txBody>
      </p:sp>
      <p:sp>
        <p:nvSpPr>
          <p:cNvPr id="285" name="Shape 285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pPr lvl="0">
              <a:defRPr sz="1800"/>
            </a:pPr>
            <a:r>
              <a:rPr sz="1400"/>
              <a:t>Nivel de texto 1</a:t>
            </a:r>
          </a:p>
          <a:p>
            <a:pPr lvl="1">
              <a:defRPr sz="1800"/>
            </a:pPr>
            <a:r>
              <a:rPr sz="1400"/>
              <a:t>Nivel de texto 2</a:t>
            </a:r>
          </a:p>
          <a:p>
            <a:pPr lvl="2">
              <a:defRPr sz="1800"/>
            </a:pPr>
            <a:r>
              <a:rPr sz="1400"/>
              <a:t>Nivel de texto 3</a:t>
            </a:r>
          </a:p>
          <a:p>
            <a:pPr lvl="3">
              <a:defRPr sz="1800"/>
            </a:pPr>
            <a:r>
              <a:rPr sz="1400"/>
              <a:t>Nivel de texto 4</a:t>
            </a:r>
          </a:p>
          <a:p>
            <a:pPr lvl="4">
              <a:defRPr sz="1800"/>
            </a:pPr>
            <a:r>
              <a:rPr sz="1400"/>
              <a:t>Nivel de texto 5</a:t>
            </a:r>
          </a:p>
        </p:txBody>
      </p:sp>
      <p:sp>
        <p:nvSpPr>
          <p:cNvPr id="286" name="Shape 2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289" name="Shape 289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290" name="Shape 2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/>
          </p:cNvSpPr>
          <p:nvPr>
            <p:ph type="title"/>
          </p:nvPr>
        </p:nvSpPr>
        <p:spPr>
          <a:xfrm>
            <a:off x="6515100" y="0"/>
            <a:ext cx="1943100" cy="6705600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293" name="Shape 293"/>
          <p:cNvSpPr>
            <a:spLocks noGrp="1"/>
          </p:cNvSpPr>
          <p:nvPr>
            <p:ph type="body" idx="1"/>
          </p:nvPr>
        </p:nvSpPr>
        <p:spPr>
          <a:xfrm>
            <a:off x="685800" y="609600"/>
            <a:ext cx="5676900" cy="624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294" name="Shape 2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297" name="Shape 297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298" name="Shape 298"/>
          <p:cNvSpPr>
            <a:spLocks noGrp="1"/>
          </p:cNvSpPr>
          <p:nvPr>
            <p:ph type="sldNum" sz="quarter" idx="2"/>
          </p:nvPr>
        </p:nvSpPr>
        <p:spPr>
          <a:xfrm>
            <a:off x="6553200" y="6248400"/>
            <a:ext cx="19050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  <a:effectLst/>
        </p:spPr>
        <p:txBody>
          <a:bodyPr anchor="b"/>
          <a:lstStyle>
            <a:lvl1pPr algn="l">
              <a:defRPr sz="2000"/>
            </a:lvl1pPr>
          </a:lstStyle>
          <a:p>
            <a:pPr lvl="0">
              <a:defRPr sz="1800"/>
            </a:pPr>
            <a:r>
              <a:rPr sz="2000"/>
              <a:t>Texto del título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301" name="Shape 301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302" name="Shape 302"/>
          <p:cNvSpPr>
            <a:spLocks noGrp="1"/>
          </p:cNvSpPr>
          <p:nvPr>
            <p:ph type="sldNum" sz="quarter" idx="2"/>
          </p:nvPr>
        </p:nvSpPr>
        <p:spPr>
          <a:xfrm>
            <a:off x="6553200" y="6248400"/>
            <a:ext cx="19050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  <a:effectLst/>
        </p:spPr>
        <p:txBody>
          <a:bodyPr anchor="t"/>
          <a:lstStyle>
            <a:lvl1pPr algn="l">
              <a:defRPr sz="4000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cap="none"/>
            </a:pPr>
            <a:r>
              <a:rPr sz="4000" cap="all"/>
              <a:t>Texto del título</a:t>
            </a:r>
          </a:p>
        </p:txBody>
      </p:sp>
      <p:sp>
        <p:nvSpPr>
          <p:cNvPr id="305" name="Shape 305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2000"/>
              <a:t>Nivel de texto 1</a:t>
            </a:r>
          </a:p>
          <a:p>
            <a:pPr lvl="1">
              <a:defRPr sz="1800"/>
            </a:pPr>
            <a:r>
              <a:rPr sz="2000"/>
              <a:t>Nivel de texto 2</a:t>
            </a:r>
          </a:p>
          <a:p>
            <a:pPr lvl="2">
              <a:defRPr sz="1800"/>
            </a:pPr>
            <a:r>
              <a:rPr sz="2000"/>
              <a:t>Nivel de texto 3</a:t>
            </a:r>
          </a:p>
          <a:p>
            <a:pPr lvl="3">
              <a:defRPr sz="1800"/>
            </a:pPr>
            <a:r>
              <a:rPr sz="2000"/>
              <a:t>Nivel de texto 4</a:t>
            </a:r>
          </a:p>
          <a:p>
            <a:pPr lvl="4">
              <a:defRPr sz="1800"/>
            </a:pPr>
            <a:r>
              <a:rPr sz="2000"/>
              <a:t>Nivel de texto 5</a:t>
            </a:r>
          </a:p>
        </p:txBody>
      </p:sp>
      <p:sp>
        <p:nvSpPr>
          <p:cNvPr id="306" name="Shape 306"/>
          <p:cNvSpPr>
            <a:spLocks noGrp="1"/>
          </p:cNvSpPr>
          <p:nvPr>
            <p:ph type="sldNum" sz="quarter" idx="2"/>
          </p:nvPr>
        </p:nvSpPr>
        <p:spPr>
          <a:xfrm>
            <a:off x="6553200" y="6248400"/>
            <a:ext cx="19050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309" name="Shape 309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3810000" cy="4876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2800"/>
              <a:t>Nivel de texto 1</a:t>
            </a:r>
          </a:p>
          <a:p>
            <a:pPr lvl="1">
              <a:defRPr sz="1800"/>
            </a:pPr>
            <a:r>
              <a:rPr sz="2800"/>
              <a:t>Nivel de texto 2</a:t>
            </a:r>
          </a:p>
          <a:p>
            <a:pPr lvl="2">
              <a:defRPr sz="1800"/>
            </a:pPr>
            <a:r>
              <a:rPr sz="2800"/>
              <a:t>Nivel de texto 3</a:t>
            </a:r>
          </a:p>
          <a:p>
            <a:pPr lvl="3">
              <a:defRPr sz="1800"/>
            </a:pPr>
            <a:r>
              <a:rPr sz="2800"/>
              <a:t>Nivel de texto 4</a:t>
            </a:r>
          </a:p>
          <a:p>
            <a:pPr lvl="4">
              <a:defRPr sz="1800"/>
            </a:pPr>
            <a:r>
              <a:rPr sz="2800"/>
              <a:t>Nivel de texto 5</a:t>
            </a:r>
          </a:p>
        </p:txBody>
      </p:sp>
      <p:sp>
        <p:nvSpPr>
          <p:cNvPr id="310" name="Shape 310"/>
          <p:cNvSpPr>
            <a:spLocks noGrp="1"/>
          </p:cNvSpPr>
          <p:nvPr>
            <p:ph type="sldNum" sz="quarter" idx="2"/>
          </p:nvPr>
        </p:nvSpPr>
        <p:spPr>
          <a:xfrm>
            <a:off x="6553200" y="6248400"/>
            <a:ext cx="19050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313" name="Shape 313"/>
          <p:cNvSpPr>
            <a:spLocks noGrp="1"/>
          </p:cNvSpPr>
          <p:nvPr>
            <p:ph type="body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2400"/>
              <a:t>Nivel de texto 1</a:t>
            </a:r>
          </a:p>
          <a:p>
            <a:pPr lvl="1">
              <a:defRPr sz="1800"/>
            </a:pPr>
            <a:r>
              <a:rPr sz="2400"/>
              <a:t>Nivel de texto 2</a:t>
            </a:r>
          </a:p>
          <a:p>
            <a:pPr lvl="2">
              <a:defRPr sz="1800"/>
            </a:pPr>
            <a:r>
              <a:rPr sz="2400"/>
              <a:t>Nivel de texto 3</a:t>
            </a:r>
          </a:p>
          <a:p>
            <a:pPr lvl="3">
              <a:defRPr sz="1800"/>
            </a:pPr>
            <a:r>
              <a:rPr sz="2400"/>
              <a:t>Nivel de texto 4</a:t>
            </a:r>
          </a:p>
          <a:p>
            <a:pPr lvl="4">
              <a:defRPr sz="1800"/>
            </a:pPr>
            <a:r>
              <a:rPr sz="2400"/>
              <a:t>Nivel de texto 5</a:t>
            </a:r>
          </a:p>
        </p:txBody>
      </p:sp>
      <p:sp>
        <p:nvSpPr>
          <p:cNvPr id="314" name="Shape 314"/>
          <p:cNvSpPr>
            <a:spLocks noGrp="1"/>
          </p:cNvSpPr>
          <p:nvPr>
            <p:ph type="sldNum" sz="quarter" idx="2"/>
          </p:nvPr>
        </p:nvSpPr>
        <p:spPr>
          <a:xfrm>
            <a:off x="6553200" y="6248400"/>
            <a:ext cx="19050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317" name="Shape 317"/>
          <p:cNvSpPr>
            <a:spLocks noGrp="1"/>
          </p:cNvSpPr>
          <p:nvPr>
            <p:ph type="sldNum" sz="quarter" idx="2"/>
          </p:nvPr>
        </p:nvSpPr>
        <p:spPr>
          <a:xfrm>
            <a:off x="6553200" y="6248400"/>
            <a:ext cx="19050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/>
          </p:cNvSpPr>
          <p:nvPr>
            <p:ph type="sldNum" sz="quarter" idx="2"/>
          </p:nvPr>
        </p:nvSpPr>
        <p:spPr>
          <a:xfrm>
            <a:off x="6553200" y="6248400"/>
            <a:ext cx="19050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  <a:effectLst/>
        </p:spPr>
        <p:txBody>
          <a:bodyPr anchor="b"/>
          <a:lstStyle>
            <a:lvl1pPr algn="l"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Texto del título</a:t>
            </a:r>
          </a:p>
        </p:txBody>
      </p:sp>
      <p:sp>
        <p:nvSpPr>
          <p:cNvPr id="322" name="Shape 322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323" name="Shape 323"/>
          <p:cNvSpPr>
            <a:spLocks noGrp="1"/>
          </p:cNvSpPr>
          <p:nvPr>
            <p:ph type="sldNum" sz="quarter" idx="2"/>
          </p:nvPr>
        </p:nvSpPr>
        <p:spPr>
          <a:xfrm>
            <a:off x="6553200" y="6248400"/>
            <a:ext cx="19050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  <a:effectLst/>
        </p:spPr>
        <p:txBody>
          <a:bodyPr anchor="b"/>
          <a:lstStyle>
            <a:lvl1pPr algn="l"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Texto del título</a:t>
            </a:r>
          </a:p>
        </p:txBody>
      </p:sp>
      <p:sp>
        <p:nvSpPr>
          <p:cNvPr id="326" name="Shape 326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1400"/>
              <a:t>Nivel de texto 1</a:t>
            </a:r>
          </a:p>
          <a:p>
            <a:pPr lvl="1">
              <a:defRPr sz="1800"/>
            </a:pPr>
            <a:r>
              <a:rPr sz="1400"/>
              <a:t>Nivel de texto 2</a:t>
            </a:r>
          </a:p>
          <a:p>
            <a:pPr lvl="2">
              <a:defRPr sz="1800"/>
            </a:pPr>
            <a:r>
              <a:rPr sz="1400"/>
              <a:t>Nivel de texto 3</a:t>
            </a:r>
          </a:p>
          <a:p>
            <a:pPr lvl="3">
              <a:defRPr sz="1800"/>
            </a:pPr>
            <a:r>
              <a:rPr sz="1400"/>
              <a:t>Nivel de texto 4</a:t>
            </a:r>
          </a:p>
          <a:p>
            <a:pPr lvl="4">
              <a:defRPr sz="1800"/>
            </a:pPr>
            <a:r>
              <a:rPr sz="1400"/>
              <a:t>Nivel de texto 5</a:t>
            </a:r>
          </a:p>
        </p:txBody>
      </p:sp>
      <p:sp>
        <p:nvSpPr>
          <p:cNvPr id="327" name="Shape 327"/>
          <p:cNvSpPr>
            <a:spLocks noGrp="1"/>
          </p:cNvSpPr>
          <p:nvPr>
            <p:ph type="sldNum" sz="quarter" idx="2"/>
          </p:nvPr>
        </p:nvSpPr>
        <p:spPr>
          <a:xfrm>
            <a:off x="6553200" y="6248400"/>
            <a:ext cx="19050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330" name="Shape 330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331" name="Shape 331"/>
          <p:cNvSpPr>
            <a:spLocks noGrp="1"/>
          </p:cNvSpPr>
          <p:nvPr>
            <p:ph type="sldNum" sz="quarter" idx="2"/>
          </p:nvPr>
        </p:nvSpPr>
        <p:spPr>
          <a:xfrm>
            <a:off x="6553200" y="6248400"/>
            <a:ext cx="19050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/>
          </p:cNvSpPr>
          <p:nvPr>
            <p:ph type="title"/>
          </p:nvPr>
        </p:nvSpPr>
        <p:spPr>
          <a:xfrm>
            <a:off x="6515100" y="0"/>
            <a:ext cx="1943100" cy="67056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334" name="Shape 334"/>
          <p:cNvSpPr>
            <a:spLocks noGrp="1"/>
          </p:cNvSpPr>
          <p:nvPr>
            <p:ph type="body" idx="1"/>
          </p:nvPr>
        </p:nvSpPr>
        <p:spPr>
          <a:xfrm>
            <a:off x="685800" y="609600"/>
            <a:ext cx="5676900" cy="62484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335" name="Shape 335"/>
          <p:cNvSpPr>
            <a:spLocks noGrp="1"/>
          </p:cNvSpPr>
          <p:nvPr>
            <p:ph type="sldNum" sz="quarter" idx="2"/>
          </p:nvPr>
        </p:nvSpPr>
        <p:spPr>
          <a:xfrm>
            <a:off x="6553200" y="6248400"/>
            <a:ext cx="1905000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  <a:effectLst/>
        </p:spPr>
        <p:txBody>
          <a:bodyPr anchor="b"/>
          <a:lstStyle>
            <a:lvl1pPr algn="l">
              <a:defRPr sz="2000"/>
            </a:lvl1pPr>
          </a:lstStyle>
          <a:p>
            <a:pPr lvl="0">
              <a:defRPr sz="1800"/>
            </a:pPr>
            <a:r>
              <a:rPr sz="2000"/>
              <a:t>Texto del título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pPr lvl="0">
              <a:defRPr sz="1800"/>
            </a:pPr>
            <a:r>
              <a:rPr sz="1400"/>
              <a:t>Nivel de texto 1</a:t>
            </a:r>
          </a:p>
          <a:p>
            <a:pPr lvl="1">
              <a:defRPr sz="1800"/>
            </a:pPr>
            <a:r>
              <a:rPr sz="1400"/>
              <a:t>Nivel de texto 2</a:t>
            </a:r>
          </a:p>
          <a:p>
            <a:pPr lvl="2">
              <a:defRPr sz="1800"/>
            </a:pPr>
            <a:r>
              <a:rPr sz="1400"/>
              <a:t>Nivel de texto 3</a:t>
            </a:r>
          </a:p>
          <a:p>
            <a:pPr lvl="3">
              <a:defRPr sz="1800"/>
            </a:pPr>
            <a:r>
              <a:rPr sz="1400"/>
              <a:t>Nivel de texto 4</a:t>
            </a:r>
          </a:p>
          <a:p>
            <a:pPr lvl="4">
              <a:defRPr sz="1800"/>
            </a:pPr>
            <a:r>
              <a:rPr sz="1400"/>
              <a:t>Nivel de texto 5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338" name="Shape 338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339" name="Shape 3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342" name="Shape 342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343" name="Shape 3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  <a:effectLst/>
        </p:spPr>
        <p:txBody>
          <a:bodyPr anchor="t"/>
          <a:lstStyle>
            <a:lvl1pPr algn="l">
              <a:defRPr sz="4000" cap="all"/>
            </a:lvl1pPr>
          </a:lstStyle>
          <a:p>
            <a:pPr lvl="0">
              <a:defRPr sz="1800" cap="none"/>
            </a:pPr>
            <a:r>
              <a:rPr sz="4000" cap="all"/>
              <a:t>Texto del título</a:t>
            </a:r>
          </a:p>
        </p:txBody>
      </p:sp>
      <p:sp>
        <p:nvSpPr>
          <p:cNvPr id="346" name="Shape 346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pPr lvl="0">
              <a:defRPr sz="1800"/>
            </a:pPr>
            <a:r>
              <a:rPr sz="2000"/>
              <a:t>Nivel de texto 1</a:t>
            </a:r>
          </a:p>
          <a:p>
            <a:pPr lvl="1">
              <a:defRPr sz="1800"/>
            </a:pPr>
            <a:r>
              <a:rPr sz="2000"/>
              <a:t>Nivel de texto 2</a:t>
            </a:r>
          </a:p>
          <a:p>
            <a:pPr lvl="2">
              <a:defRPr sz="1800"/>
            </a:pPr>
            <a:r>
              <a:rPr sz="2000"/>
              <a:t>Nivel de texto 3</a:t>
            </a:r>
          </a:p>
          <a:p>
            <a:pPr lvl="3">
              <a:defRPr sz="1800"/>
            </a:pPr>
            <a:r>
              <a:rPr sz="2000"/>
              <a:t>Nivel de texto 4</a:t>
            </a:r>
          </a:p>
          <a:p>
            <a:pPr lvl="4">
              <a:defRPr sz="1800"/>
            </a:pPr>
            <a:r>
              <a:rPr sz="2000"/>
              <a:t>Nivel de texto 5</a:t>
            </a:r>
          </a:p>
        </p:txBody>
      </p:sp>
      <p:sp>
        <p:nvSpPr>
          <p:cNvPr id="347" name="Shape 3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350" name="Shape 350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3810000" cy="4876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Nivel de texto 1</a:t>
            </a:r>
          </a:p>
          <a:p>
            <a:pPr lvl="1">
              <a:defRPr sz="1800"/>
            </a:pPr>
            <a:r>
              <a:rPr sz="2800"/>
              <a:t>Nivel de texto 2</a:t>
            </a:r>
          </a:p>
          <a:p>
            <a:pPr lvl="2">
              <a:defRPr sz="1800"/>
            </a:pPr>
            <a:r>
              <a:rPr sz="2800"/>
              <a:t>Nivel de texto 3</a:t>
            </a:r>
          </a:p>
          <a:p>
            <a:pPr lvl="3">
              <a:defRPr sz="1800"/>
            </a:pPr>
            <a:r>
              <a:rPr sz="2800"/>
              <a:t>Nivel de texto 4</a:t>
            </a:r>
          </a:p>
          <a:p>
            <a:pPr lvl="4">
              <a:defRPr sz="1800"/>
            </a:pPr>
            <a:r>
              <a:rPr sz="2800"/>
              <a:t>Nivel de texto 5</a:t>
            </a:r>
          </a:p>
        </p:txBody>
      </p:sp>
      <p:sp>
        <p:nvSpPr>
          <p:cNvPr id="351" name="Shape 3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354" name="Shape 354"/>
          <p:cNvSpPr>
            <a:spLocks noGrp="1"/>
          </p:cNvSpPr>
          <p:nvPr>
            <p:ph type="body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sz="2400"/>
            </a:lvl1pPr>
            <a:lvl2pPr marL="0" indent="457200">
              <a:spcBef>
                <a:spcPts val="500"/>
              </a:spcBef>
              <a:buSzTx/>
              <a:buNone/>
              <a:defRPr sz="2400"/>
            </a:lvl2pPr>
            <a:lvl3pPr marL="0" indent="914400">
              <a:spcBef>
                <a:spcPts val="500"/>
              </a:spcBef>
              <a:buSzTx/>
              <a:buNone/>
              <a:defRPr sz="2400"/>
            </a:lvl3pPr>
            <a:lvl4pPr marL="0" indent="1371600">
              <a:spcBef>
                <a:spcPts val="500"/>
              </a:spcBef>
              <a:buSzTx/>
              <a:buNone/>
              <a:defRPr sz="2400"/>
            </a:lvl4pPr>
            <a:lvl5pPr marL="0" indent="1828800">
              <a:spcBef>
                <a:spcPts val="500"/>
              </a:spcBef>
              <a:buSzTx/>
              <a:buNone/>
              <a:defRPr sz="2400"/>
            </a:lvl5pPr>
          </a:lstStyle>
          <a:p>
            <a:pPr lvl="0">
              <a:defRPr sz="1800"/>
            </a:pPr>
            <a:r>
              <a:rPr sz="2400"/>
              <a:t>Nivel de texto 1</a:t>
            </a:r>
          </a:p>
          <a:p>
            <a:pPr lvl="1">
              <a:defRPr sz="1800"/>
            </a:pPr>
            <a:r>
              <a:rPr sz="2400"/>
              <a:t>Nivel de texto 2</a:t>
            </a:r>
          </a:p>
          <a:p>
            <a:pPr lvl="2">
              <a:defRPr sz="1800"/>
            </a:pPr>
            <a:r>
              <a:rPr sz="2400"/>
              <a:t>Nivel de texto 3</a:t>
            </a:r>
          </a:p>
          <a:p>
            <a:pPr lvl="3">
              <a:defRPr sz="1800"/>
            </a:pPr>
            <a:r>
              <a:rPr sz="2400"/>
              <a:t>Nivel de texto 4</a:t>
            </a:r>
          </a:p>
          <a:p>
            <a:pPr lvl="4">
              <a:defRPr sz="1800"/>
            </a:pPr>
            <a:r>
              <a:rPr sz="2400"/>
              <a:t>Nivel de texto 5</a:t>
            </a:r>
          </a:p>
        </p:txBody>
      </p:sp>
      <p:sp>
        <p:nvSpPr>
          <p:cNvPr id="355" name="Shape 3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358" name="Shape 3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  <a:effectLst/>
        </p:spPr>
        <p:txBody>
          <a:bodyPr anchor="b"/>
          <a:lstStyle>
            <a:lvl1pPr algn="l">
              <a:defRPr sz="2000"/>
            </a:lvl1pPr>
          </a:lstStyle>
          <a:p>
            <a:pPr lvl="0">
              <a:defRPr sz="1800"/>
            </a:pPr>
            <a:r>
              <a:rPr sz="2000"/>
              <a:t>Texto del título</a:t>
            </a:r>
          </a:p>
        </p:txBody>
      </p:sp>
      <p:sp>
        <p:nvSpPr>
          <p:cNvPr id="363" name="Shape 363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364" name="Shape 3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  <a:effectLst/>
        </p:spPr>
        <p:txBody>
          <a:bodyPr anchor="b"/>
          <a:lstStyle>
            <a:lvl1pPr algn="l">
              <a:defRPr sz="2000"/>
            </a:lvl1pPr>
          </a:lstStyle>
          <a:p>
            <a:pPr lvl="0">
              <a:defRPr sz="1800"/>
            </a:pPr>
            <a:r>
              <a:rPr sz="2000"/>
              <a:t>Texto del título</a:t>
            </a:r>
          </a:p>
        </p:txBody>
      </p:sp>
      <p:sp>
        <p:nvSpPr>
          <p:cNvPr id="367" name="Shape 367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pPr lvl="0">
              <a:defRPr sz="1800"/>
            </a:pPr>
            <a:r>
              <a:rPr sz="1400"/>
              <a:t>Nivel de texto 1</a:t>
            </a:r>
          </a:p>
          <a:p>
            <a:pPr lvl="1">
              <a:defRPr sz="1800"/>
            </a:pPr>
            <a:r>
              <a:rPr sz="1400"/>
              <a:t>Nivel de texto 2</a:t>
            </a:r>
          </a:p>
          <a:p>
            <a:pPr lvl="2">
              <a:defRPr sz="1800"/>
            </a:pPr>
            <a:r>
              <a:rPr sz="1400"/>
              <a:t>Nivel de texto 3</a:t>
            </a:r>
          </a:p>
          <a:p>
            <a:pPr lvl="3">
              <a:defRPr sz="1800"/>
            </a:pPr>
            <a:r>
              <a:rPr sz="1400"/>
              <a:t>Nivel de texto 4</a:t>
            </a:r>
          </a:p>
          <a:p>
            <a:pPr lvl="4">
              <a:defRPr sz="1800"/>
            </a:pPr>
            <a:r>
              <a:rPr sz="1400"/>
              <a:t>Nivel de texto 5</a:t>
            </a:r>
          </a:p>
        </p:txBody>
      </p:sp>
      <p:sp>
        <p:nvSpPr>
          <p:cNvPr id="368" name="Shape 3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  <a:effectLst/>
        </p:spPr>
        <p:txBody>
          <a:bodyPr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371" name="Shape 371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372" name="Shape 37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8229600" cy="586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/>
          <a:p>
            <a:pPr lvl="0">
              <a:defRPr sz="1800"/>
            </a:pPr>
            <a:r>
              <a:rPr sz="3200"/>
              <a:t>Nivel de texto 1</a:t>
            </a:r>
          </a:p>
          <a:p>
            <a:pPr lvl="1">
              <a:defRPr sz="1800"/>
            </a:pPr>
            <a:r>
              <a:rPr sz="3200"/>
              <a:t>Nivel de texto 2</a:t>
            </a:r>
          </a:p>
          <a:p>
            <a:pPr lvl="2">
              <a:defRPr sz="1800"/>
            </a:pPr>
            <a:r>
              <a:rPr sz="3200"/>
              <a:t>Nivel de texto 3</a:t>
            </a:r>
          </a:p>
          <a:p>
            <a:pPr lvl="3">
              <a:defRPr sz="1800"/>
            </a:pPr>
            <a:r>
              <a:rPr sz="3200"/>
              <a:t>Nivel de texto 4</a:t>
            </a:r>
          </a:p>
          <a:p>
            <a:pPr lvl="4">
              <a:defRPr sz="1800"/>
            </a:pPr>
            <a:r>
              <a:rPr sz="3200"/>
              <a:t>Nivel de texto 5</a:t>
            </a: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371600" y="0"/>
            <a:ext cx="7315200" cy="868363"/>
          </a:xfrm>
          <a:prstGeom prst="rect">
            <a:avLst/>
          </a:prstGeom>
          <a:ln w="12700">
            <a:miter lim="400000"/>
          </a:ln>
          <a:effectLst>
            <a:outerShdw blurRad="12700" dist="35921" dir="2700000" rotWithShape="0">
              <a:srgbClr val="000099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lvl="0">
              <a:defRPr sz="1800"/>
            </a:pPr>
            <a:r>
              <a:rPr sz="4400"/>
              <a:t>Texto del título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53200" y="6248400"/>
            <a:ext cx="1905000" cy="28708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defRPr sz="1400"/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  <p:sldLayoutId id="2147483736" r:id="rId88"/>
    <p:sldLayoutId id="2147483737" r:id="rId89"/>
    <p:sldLayoutId id="2147483738" r:id="rId90"/>
    <p:sldLayoutId id="2147483739" r:id="rId91"/>
    <p:sldLayoutId id="2147483740" r:id="rId92"/>
    <p:sldLayoutId id="2147483741" r:id="rId93"/>
    <p:sldLayoutId id="2147483742" r:id="rId94"/>
    <p:sldLayoutId id="2147483743" r:id="rId95"/>
    <p:sldLayoutId id="2147483744" r:id="rId96"/>
    <p:sldLayoutId id="2147483745" r:id="rId97"/>
    <p:sldLayoutId id="2147483746" r:id="rId98"/>
    <p:sldLayoutId id="2147483747" r:id="rId99"/>
    <p:sldLayoutId id="2147483748" r:id="rId100"/>
    <p:sldLayoutId id="2147483749" r:id="rId101"/>
    <p:sldLayoutId id="2147483750" r:id="rId102"/>
    <p:sldLayoutId id="2147483751" r:id="rId103"/>
    <p:sldLayoutId id="2147483752" r:id="rId104"/>
    <p:sldLayoutId id="2147483753" r:id="rId105"/>
    <p:sldLayoutId id="2147483754" r:id="rId106"/>
    <p:sldLayoutId id="2147483755" r:id="rId107"/>
    <p:sldLayoutId id="2147483756" r:id="rId108"/>
    <p:sldLayoutId id="2147483757" r:id="rId109"/>
    <p:sldLayoutId id="2147483758" r:id="rId110"/>
    <p:sldLayoutId id="2147483759" r:id="rId111"/>
    <p:sldLayoutId id="2147483760" r:id="rId112"/>
    <p:sldLayoutId id="2147483761" r:id="rId113"/>
    <p:sldLayoutId id="2147483762" r:id="rId114"/>
    <p:sldLayoutId id="2147483763" r:id="rId115"/>
    <p:sldLayoutId id="2147483764" r:id="rId116"/>
    <p:sldLayoutId id="2147483765" r:id="rId117"/>
    <p:sldLayoutId id="2147483766" r:id="rId118"/>
    <p:sldLayoutId id="2147483767" r:id="rId119"/>
    <p:sldLayoutId id="2147483768" r:id="rId120"/>
    <p:sldLayoutId id="2147483769" r:id="rId121"/>
    <p:sldLayoutId id="2147483770" r:id="rId122"/>
    <p:sldLayoutId id="2147483771" r:id="rId123"/>
    <p:sldLayoutId id="2147483772" r:id="rId124"/>
    <p:sldLayoutId id="2147483773" r:id="rId125"/>
    <p:sldLayoutId id="2147483774" r:id="rId126"/>
    <p:sldLayoutId id="2147483775" r:id="rId127"/>
    <p:sldLayoutId id="2147483776" r:id="rId128"/>
    <p:sldLayoutId id="2147483777" r:id="rId129"/>
    <p:sldLayoutId id="2147483778" r:id="rId130"/>
    <p:sldLayoutId id="2147483779" r:id="rId131"/>
    <p:sldLayoutId id="2147483780" r:id="rId132"/>
    <p:sldLayoutId id="2147483781" r:id="rId133"/>
    <p:sldLayoutId id="2147483782" r:id="rId134"/>
    <p:sldLayoutId id="2147483783" r:id="rId135"/>
    <p:sldLayoutId id="2147483784" r:id="rId136"/>
    <p:sldLayoutId id="2147483785" r:id="rId137"/>
    <p:sldLayoutId id="2147483786" r:id="rId138"/>
    <p:sldLayoutId id="2147483787" r:id="rId139"/>
    <p:sldLayoutId id="2147483788" r:id="rId140"/>
    <p:sldLayoutId id="2147483789" r:id="rId141"/>
    <p:sldLayoutId id="2147483790" r:id="rId142"/>
    <p:sldLayoutId id="2147483791" r:id="rId143"/>
    <p:sldLayoutId id="2147483792" r:id="rId144"/>
    <p:sldLayoutId id="2147483793" r:id="rId145"/>
  </p:sldLayoutIdLst>
  <p:transition spd="med"/>
  <p:txStyles>
    <p:titleStyle>
      <a:lvl1pPr algn="ctr">
        <a:defRPr sz="4400">
          <a:latin typeface="Times New Roman"/>
          <a:ea typeface="Times New Roman"/>
          <a:cs typeface="Times New Roman"/>
          <a:sym typeface="Times New Roman"/>
        </a:defRPr>
      </a:lvl1pPr>
      <a:lvl2pPr algn="ctr">
        <a:defRPr sz="4400">
          <a:latin typeface="Times New Roman"/>
          <a:ea typeface="Times New Roman"/>
          <a:cs typeface="Times New Roman"/>
          <a:sym typeface="Times New Roman"/>
        </a:defRPr>
      </a:lvl2pPr>
      <a:lvl3pPr algn="ctr">
        <a:defRPr sz="4400">
          <a:latin typeface="Times New Roman"/>
          <a:ea typeface="Times New Roman"/>
          <a:cs typeface="Times New Roman"/>
          <a:sym typeface="Times New Roman"/>
        </a:defRPr>
      </a:lvl3pPr>
      <a:lvl4pPr algn="ctr">
        <a:defRPr sz="4400">
          <a:latin typeface="Times New Roman"/>
          <a:ea typeface="Times New Roman"/>
          <a:cs typeface="Times New Roman"/>
          <a:sym typeface="Times New Roman"/>
        </a:defRPr>
      </a:lvl4pPr>
      <a:lvl5pPr algn="ctr">
        <a:defRPr sz="4400">
          <a:latin typeface="Times New Roman"/>
          <a:ea typeface="Times New Roman"/>
          <a:cs typeface="Times New Roman"/>
          <a:sym typeface="Times New Roman"/>
        </a:defRPr>
      </a:lvl5pPr>
      <a:lvl6pPr indent="457200" algn="ctr">
        <a:defRPr sz="4400">
          <a:latin typeface="Times New Roman"/>
          <a:ea typeface="Times New Roman"/>
          <a:cs typeface="Times New Roman"/>
          <a:sym typeface="Times New Roman"/>
        </a:defRPr>
      </a:lvl6pPr>
      <a:lvl7pPr indent="914400" algn="ctr">
        <a:defRPr sz="4400">
          <a:latin typeface="Times New Roman"/>
          <a:ea typeface="Times New Roman"/>
          <a:cs typeface="Times New Roman"/>
          <a:sym typeface="Times New Roman"/>
        </a:defRPr>
      </a:lvl7pPr>
      <a:lvl8pPr indent="1371600" algn="ctr">
        <a:defRPr sz="4400">
          <a:latin typeface="Times New Roman"/>
          <a:ea typeface="Times New Roman"/>
          <a:cs typeface="Times New Roman"/>
          <a:sym typeface="Times New Roman"/>
        </a:defRPr>
      </a:lvl8pPr>
      <a:lvl9pPr indent="1828800" algn="ctr">
        <a:defRPr sz="4400">
          <a:latin typeface="Times New Roman"/>
          <a:ea typeface="Times New Roman"/>
          <a:cs typeface="Times New Roman"/>
          <a:sym typeface="Times New Roman"/>
        </a:defRPr>
      </a:lvl9pPr>
    </p:titleStyle>
    <p:bodyStyle>
      <a:lvl1pPr marL="342900" indent="-342900">
        <a:spcBef>
          <a:spcPts val="700"/>
        </a:spcBef>
        <a:buSzPct val="100000"/>
        <a:buChar char="•"/>
        <a:defRPr sz="3200">
          <a:latin typeface="Times New Roman"/>
          <a:ea typeface="Times New Roman"/>
          <a:cs typeface="Times New Roman"/>
          <a:sym typeface="Times New Roman"/>
        </a:defRPr>
      </a:lvl1pPr>
      <a:lvl2pPr marL="783771" indent="-326571">
        <a:spcBef>
          <a:spcPts val="700"/>
        </a:spcBef>
        <a:buSzPct val="100000"/>
        <a:buChar char="–"/>
        <a:defRPr sz="3200">
          <a:latin typeface="Times New Roman"/>
          <a:ea typeface="Times New Roman"/>
          <a:cs typeface="Times New Roman"/>
          <a:sym typeface="Times New Roman"/>
        </a:defRPr>
      </a:lvl2pPr>
      <a:lvl3pPr marL="1219200" indent="-304800">
        <a:spcBef>
          <a:spcPts val="700"/>
        </a:spcBef>
        <a:buSzPct val="100000"/>
        <a:buChar char="•"/>
        <a:defRPr sz="3200">
          <a:latin typeface="Times New Roman"/>
          <a:ea typeface="Times New Roman"/>
          <a:cs typeface="Times New Roman"/>
          <a:sym typeface="Times New Roman"/>
        </a:defRPr>
      </a:lvl3pPr>
      <a:lvl4pPr marL="1737360" indent="-365760">
        <a:spcBef>
          <a:spcPts val="700"/>
        </a:spcBef>
        <a:buSzPct val="100000"/>
        <a:buChar char="–"/>
        <a:defRPr sz="3200">
          <a:latin typeface="Times New Roman"/>
          <a:ea typeface="Times New Roman"/>
          <a:cs typeface="Times New Roman"/>
          <a:sym typeface="Times New Roman"/>
        </a:defRPr>
      </a:lvl4pPr>
      <a:lvl5pPr marL="2194560" indent="-365760">
        <a:spcBef>
          <a:spcPts val="700"/>
        </a:spcBef>
        <a:buSzPct val="100000"/>
        <a:buChar char="»"/>
        <a:defRPr sz="3200">
          <a:latin typeface="Times New Roman"/>
          <a:ea typeface="Times New Roman"/>
          <a:cs typeface="Times New Roman"/>
          <a:sym typeface="Times New Roman"/>
        </a:defRPr>
      </a:lvl5pPr>
      <a:lvl6pPr marL="2651760" indent="-365760">
        <a:spcBef>
          <a:spcPts val="700"/>
        </a:spcBef>
        <a:buSzPct val="100000"/>
        <a:buChar char="»"/>
        <a:defRPr sz="3200">
          <a:latin typeface="Times New Roman"/>
          <a:ea typeface="Times New Roman"/>
          <a:cs typeface="Times New Roman"/>
          <a:sym typeface="Times New Roman"/>
        </a:defRPr>
      </a:lvl6pPr>
      <a:lvl7pPr marL="3108960" indent="-365760">
        <a:spcBef>
          <a:spcPts val="700"/>
        </a:spcBef>
        <a:buSzPct val="100000"/>
        <a:buChar char="»"/>
        <a:defRPr sz="3200">
          <a:latin typeface="Times New Roman"/>
          <a:ea typeface="Times New Roman"/>
          <a:cs typeface="Times New Roman"/>
          <a:sym typeface="Times New Roman"/>
        </a:defRPr>
      </a:lvl7pPr>
      <a:lvl8pPr marL="3566159" indent="-365759">
        <a:spcBef>
          <a:spcPts val="700"/>
        </a:spcBef>
        <a:buSzPct val="100000"/>
        <a:buChar char="»"/>
        <a:defRPr sz="3200">
          <a:latin typeface="Times New Roman"/>
          <a:ea typeface="Times New Roman"/>
          <a:cs typeface="Times New Roman"/>
          <a:sym typeface="Times New Roman"/>
        </a:defRPr>
      </a:lvl8pPr>
      <a:lvl9pPr marL="4023359" indent="-365759">
        <a:spcBef>
          <a:spcPts val="700"/>
        </a:spcBef>
        <a:buSzPct val="100000"/>
        <a:buChar char="»"/>
        <a:defRPr sz="3200">
          <a:latin typeface="Times New Roman"/>
          <a:ea typeface="Times New Roman"/>
          <a:cs typeface="Times New Roman"/>
          <a:sym typeface="Times New Roman"/>
        </a:defRPr>
      </a:lvl9pPr>
    </p:bodyStyle>
    <p:otherStyle>
      <a:lvl1pPr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1pPr>
      <a:lvl2pPr indent="457200"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2pPr>
      <a:lvl3pPr indent="914400"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3pPr>
      <a:lvl4pPr indent="1371600"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4pPr>
      <a:lvl5pPr indent="1828800"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5pPr>
      <a:lvl6pPr indent="2286000"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6pPr>
      <a:lvl7pPr indent="2743200"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7pPr>
      <a:lvl8pPr indent="3200400"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8pPr>
      <a:lvl9pPr indent="3657600"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png"/><Relationship Id="rId9" Type="http://schemas.openxmlformats.org/officeDocument/2006/relationships/image" Target="../media/image38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6723" y="3341292"/>
            <a:ext cx="7984219" cy="2477862"/>
          </a:xfrm>
          <a:prstGeom prst="rect">
            <a:avLst/>
          </a:prstGeom>
          <a:ln w="12700">
            <a:miter lim="400000"/>
          </a:ln>
        </p:spPr>
      </p:pic>
      <p:sp>
        <p:nvSpPr>
          <p:cNvPr id="549" name="Shape 549"/>
          <p:cNvSpPr/>
          <p:nvPr/>
        </p:nvSpPr>
        <p:spPr>
          <a:xfrm>
            <a:off x="1410848" y="5928011"/>
            <a:ext cx="5955022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Dilbert confronts Schrödinger’s cat, 4/17/12</a:t>
            </a:r>
          </a:p>
        </p:txBody>
      </p:sp>
      <p:sp>
        <p:nvSpPr>
          <p:cNvPr id="550" name="Shape 550"/>
          <p:cNvSpPr/>
          <p:nvPr/>
        </p:nvSpPr>
        <p:spPr>
          <a:xfrm>
            <a:off x="1681870" y="476249"/>
            <a:ext cx="5553929" cy="1608645"/>
          </a:xfrm>
          <a:prstGeom prst="rect">
            <a:avLst/>
          </a:prstGeom>
          <a:solidFill>
            <a:srgbClr val="FFFFFF"/>
          </a:solidFill>
          <a:ln w="28575">
            <a:solidFill>
              <a:srgbClr val="3333CC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 sz="1800"/>
            </a:pPr>
            <a:r>
              <a:rPr sz="4000">
                <a:latin typeface="Arial"/>
                <a:ea typeface="Arial"/>
                <a:cs typeface="Arial"/>
                <a:sym typeface="Arial"/>
              </a:rPr>
              <a:t>Quantum computers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 algn="ctr">
              <a:defRPr sz="1800"/>
            </a:pPr>
            <a:r>
              <a:rPr sz="4000">
                <a:latin typeface="Arial"/>
                <a:ea typeface="Arial"/>
                <a:cs typeface="Arial"/>
                <a:sym typeface="Arial"/>
              </a:rPr>
              <a:t>and Schrödinger’s cat</a:t>
            </a:r>
          </a:p>
          <a:p>
            <a:pPr lvl="0" algn="ctr"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D. J. Wineland, NIST, Boulder, Colorado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9" name="image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1796" y="1906534"/>
            <a:ext cx="4622976" cy="3621823"/>
          </a:xfrm>
          <a:prstGeom prst="rect">
            <a:avLst/>
          </a:prstGeom>
          <a:ln w="28575">
            <a:solidFill>
              <a:srgbClr val="0000CC"/>
            </a:solidFill>
          </a:ln>
        </p:spPr>
      </p:pic>
      <p:sp>
        <p:nvSpPr>
          <p:cNvPr id="910" name="Shape 910"/>
          <p:cNvSpPr/>
          <p:nvPr/>
        </p:nvSpPr>
        <p:spPr>
          <a:xfrm>
            <a:off x="121122" y="291950"/>
            <a:ext cx="7888913" cy="453360"/>
          </a:xfrm>
          <a:prstGeom prst="rect">
            <a:avLst/>
          </a:prstGeom>
          <a:solidFill>
            <a:srgbClr val="FFFFCC"/>
          </a:solidFill>
          <a:ln w="28575">
            <a:solidFill>
              <a:srgbClr val="0000CC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300"/>
              <a:t>NIST, 1975 (National Institute of Standards and Technology)</a:t>
            </a:r>
          </a:p>
        </p:txBody>
      </p:sp>
      <p:sp>
        <p:nvSpPr>
          <p:cNvPr id="911" name="Shape 911"/>
          <p:cNvSpPr/>
          <p:nvPr/>
        </p:nvSpPr>
        <p:spPr>
          <a:xfrm>
            <a:off x="450332" y="5631112"/>
            <a:ext cx="4088444" cy="792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Cs beam frequency standard</a:t>
            </a:r>
            <a:endParaRPr sz="2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“NBS-6”</a:t>
            </a:r>
          </a:p>
        </p:txBody>
      </p:sp>
      <p:grpSp>
        <p:nvGrpSpPr>
          <p:cNvPr id="914" name="Group 914"/>
          <p:cNvGrpSpPr/>
          <p:nvPr/>
        </p:nvGrpSpPr>
        <p:grpSpPr>
          <a:xfrm>
            <a:off x="6056798" y="1572955"/>
            <a:ext cx="2215960" cy="3461478"/>
            <a:chOff x="0" y="0"/>
            <a:chExt cx="2215958" cy="3461477"/>
          </a:xfrm>
        </p:grpSpPr>
        <p:pic>
          <p:nvPicPr>
            <p:cNvPr id="912" name="image10.jpg"/>
            <p:cNvPicPr/>
            <p:nvPr/>
          </p:nvPicPr>
          <p:blipFill>
            <a:blip r:embed="rId3">
              <a:extLst/>
            </a:blip>
            <a:srcRect l="70174" t="23211" r="7299" b="38074"/>
            <a:stretch>
              <a:fillRect/>
            </a:stretch>
          </p:blipFill>
          <p:spPr>
            <a:xfrm>
              <a:off x="0" y="0"/>
              <a:ext cx="2215959" cy="2766692"/>
            </a:xfrm>
            <a:prstGeom prst="rect">
              <a:avLst/>
            </a:prstGeom>
            <a:ln w="28575" cap="flat">
              <a:solidFill>
                <a:srgbClr val="0000CC"/>
              </a:solidFill>
              <a:prstDash val="solid"/>
              <a:bevel/>
            </a:ln>
            <a:effectLst/>
          </p:spPr>
        </p:pic>
        <p:sp>
          <p:nvSpPr>
            <p:cNvPr id="913" name="Shape 913"/>
            <p:cNvSpPr/>
            <p:nvPr/>
          </p:nvSpPr>
          <p:spPr>
            <a:xfrm>
              <a:off x="158840" y="2794147"/>
              <a:ext cx="1797929" cy="6673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Group leader:</a:t>
              </a:r>
              <a:endPara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lvl="0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Helmut Hellwig</a:t>
              </a:r>
            </a:p>
          </p:txBody>
        </p:sp>
      </p:grpSp>
      <p:sp>
        <p:nvSpPr>
          <p:cNvPr id="915" name="Shape 915"/>
          <p:cNvSpPr/>
          <p:nvPr/>
        </p:nvSpPr>
        <p:spPr>
          <a:xfrm>
            <a:off x="2743847" y="5189802"/>
            <a:ext cx="1933735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60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0000CC"/>
                </a:solidFill>
              </a:rPr>
              <a:t>Built by David Glaze</a:t>
            </a:r>
          </a:p>
        </p:txBody>
      </p:sp>
      <p:sp>
        <p:nvSpPr>
          <p:cNvPr id="916" name="Shape 916"/>
          <p:cNvSpPr/>
          <p:nvPr/>
        </p:nvSpPr>
        <p:spPr>
          <a:xfrm>
            <a:off x="5112841" y="5640237"/>
            <a:ext cx="3845606" cy="988006"/>
          </a:xfrm>
          <a:prstGeom prst="rect">
            <a:avLst/>
          </a:prstGeom>
          <a:ln w="28575">
            <a:solidFill>
              <a:srgbClr val="0000CC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“laser cooling:” suppresses</a:t>
            </a:r>
            <a:endParaRPr sz="2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frequency shifts due to relativity-</a:t>
            </a:r>
            <a:endParaRPr sz="2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Einstein’s “twin paradox”</a:t>
            </a:r>
          </a:p>
        </p:txBody>
      </p:sp>
      <p:sp>
        <p:nvSpPr>
          <p:cNvPr id="917" name="Shape 917"/>
          <p:cNvSpPr/>
          <p:nvPr/>
        </p:nvSpPr>
        <p:spPr>
          <a:xfrm>
            <a:off x="1604887" y="795713"/>
            <a:ext cx="5614075" cy="718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300"/>
              <a:t>(then NBS, National Bureau of Standards)</a:t>
            </a:r>
            <a:endParaRPr sz="20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6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9" name="image11.png"/>
          <p:cNvPicPr/>
          <p:nvPr/>
        </p:nvPicPr>
        <p:blipFill>
          <a:blip r:embed="rId2">
            <a:extLst/>
          </a:blip>
          <a:srcRect l="11996" r="4854"/>
          <a:stretch>
            <a:fillRect/>
          </a:stretch>
        </p:blipFill>
        <p:spPr>
          <a:xfrm>
            <a:off x="85058" y="3703673"/>
            <a:ext cx="6960271" cy="2734342"/>
          </a:xfrm>
          <a:prstGeom prst="rect">
            <a:avLst/>
          </a:prstGeom>
          <a:ln w="28575">
            <a:solidFill>
              <a:srgbClr val="0000CC"/>
            </a:solidFill>
            <a:miter/>
          </a:ln>
        </p:spPr>
      </p:pic>
      <p:pic>
        <p:nvPicPr>
          <p:cNvPr id="920" name="image12.png"/>
          <p:cNvPicPr/>
          <p:nvPr/>
        </p:nvPicPr>
        <p:blipFill>
          <a:blip r:embed="rId3">
            <a:extLst/>
          </a:blip>
          <a:srcRect l="10541"/>
          <a:stretch>
            <a:fillRect/>
          </a:stretch>
        </p:blipFill>
        <p:spPr>
          <a:xfrm>
            <a:off x="85059" y="290511"/>
            <a:ext cx="7008269" cy="2670990"/>
          </a:xfrm>
          <a:prstGeom prst="rect">
            <a:avLst/>
          </a:prstGeom>
          <a:ln w="28575">
            <a:solidFill>
              <a:srgbClr val="0000CC"/>
            </a:solidFill>
            <a:miter/>
          </a:ln>
        </p:spPr>
      </p:pic>
      <p:sp>
        <p:nvSpPr>
          <p:cNvPr id="921" name="Shape 921"/>
          <p:cNvSpPr/>
          <p:nvPr/>
        </p:nvSpPr>
        <p:spPr>
          <a:xfrm>
            <a:off x="2222050" y="5105400"/>
            <a:ext cx="1676401" cy="161925"/>
          </a:xfrm>
          <a:prstGeom prst="rect">
            <a:avLst/>
          </a:prstGeom>
          <a:ln w="19050">
            <a:solidFill>
              <a:srgbClr val="FF0000"/>
            </a:solidFill>
            <a:miter/>
          </a:ln>
        </p:spPr>
        <p:txBody>
          <a:bodyPr lIns="0" tIns="0" rIns="0" bIns="0" anchor="ctr"/>
          <a:lstStyle/>
          <a:p>
            <a:pPr lvl="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22" name="Shape 922"/>
          <p:cNvSpPr/>
          <p:nvPr/>
        </p:nvSpPr>
        <p:spPr>
          <a:xfrm>
            <a:off x="2338097" y="2263626"/>
            <a:ext cx="1676401" cy="161926"/>
          </a:xfrm>
          <a:prstGeom prst="rect">
            <a:avLst/>
          </a:prstGeom>
          <a:ln w="19050">
            <a:solidFill>
              <a:srgbClr val="FF0000"/>
            </a:solidFill>
            <a:miter/>
          </a:ln>
        </p:spPr>
        <p:txBody>
          <a:bodyPr lIns="0" tIns="0" rIns="0" bIns="0" anchor="ctr"/>
          <a:lstStyle/>
          <a:p>
            <a:pPr lvl="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923" name="image1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98435" y="354973"/>
            <a:ext cx="1859485" cy="2606528"/>
          </a:xfrm>
          <a:prstGeom prst="rect">
            <a:avLst/>
          </a:prstGeom>
          <a:ln w="28575">
            <a:solidFill>
              <a:srgbClr val="0000CC"/>
            </a:solidFill>
            <a:miter/>
          </a:ln>
        </p:spPr>
      </p:pic>
      <p:grpSp>
        <p:nvGrpSpPr>
          <p:cNvPr id="928" name="Group 928"/>
          <p:cNvGrpSpPr/>
          <p:nvPr/>
        </p:nvGrpSpPr>
        <p:grpSpPr>
          <a:xfrm>
            <a:off x="4487656" y="3875434"/>
            <a:ext cx="4534876" cy="2424008"/>
            <a:chOff x="56703" y="-1"/>
            <a:chExt cx="4534875" cy="2424006"/>
          </a:xfrm>
        </p:grpSpPr>
        <p:grpSp>
          <p:nvGrpSpPr>
            <p:cNvPr id="926" name="Group 926"/>
            <p:cNvGrpSpPr/>
            <p:nvPr/>
          </p:nvGrpSpPr>
          <p:grpSpPr>
            <a:xfrm>
              <a:off x="338554" y="-1"/>
              <a:ext cx="4253024" cy="2424006"/>
              <a:chOff x="0" y="0"/>
              <a:chExt cx="4253022" cy="2424005"/>
            </a:xfrm>
          </p:grpSpPr>
          <p:pic>
            <p:nvPicPr>
              <p:cNvPr id="924" name="image14.png"/>
              <p:cNvPicPr/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-1"/>
                <a:ext cx="4253023" cy="241739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25" name="Shape 925"/>
              <p:cNvSpPr/>
              <p:nvPr/>
            </p:nvSpPr>
            <p:spPr>
              <a:xfrm>
                <a:off x="0" y="0"/>
                <a:ext cx="4253023" cy="2424005"/>
              </a:xfrm>
              <a:prstGeom prst="rect">
                <a:avLst/>
              </a:prstGeom>
              <a:noFill/>
              <a:ln w="34925" cap="flat">
                <a:solidFill>
                  <a:srgbClr val="000080"/>
                </a:solidFill>
                <a:prstDash val="solid"/>
                <a:miter lim="8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927" name="Shape 927"/>
            <p:cNvSpPr/>
            <p:nvPr/>
          </p:nvSpPr>
          <p:spPr>
            <a:xfrm rot="16200000">
              <a:off x="-914235" y="1140879"/>
              <a:ext cx="2188098" cy="246221"/>
            </a:xfrm>
            <a:prstGeom prst="rect">
              <a:avLst/>
            </a:prstGeom>
            <a:solidFill>
              <a:srgbClr val="DDDDDD"/>
            </a:solidFill>
            <a:ln w="28575" cap="flat">
              <a:solidFill>
                <a:srgbClr val="0000CC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lvl="0">
                <a:defRPr sz="1800"/>
              </a:pPr>
              <a:r>
                <a:rPr sz="1600" dirty="0">
                  <a:latin typeface="Arial"/>
                  <a:ea typeface="Arial"/>
                  <a:cs typeface="Arial"/>
                  <a:sym typeface="Arial"/>
                </a:rPr>
                <a:t>thermal current noise </a:t>
              </a:r>
              <a:r>
                <a:rPr lang="es-MX" sz="1600" dirty="0" smtClean="0">
                  <a:latin typeface="Arial"/>
                  <a:ea typeface="Arial"/>
                  <a:cs typeface="Arial"/>
                  <a:sym typeface="Symbol" panose="05050102010706020507" pitchFamily="18" charset="2"/>
                </a:rPr>
                <a:t></a:t>
              </a:r>
              <a:endParaRPr sz="1600" dirty="0">
                <a:latin typeface="Symbol"/>
                <a:ea typeface="Symbol"/>
                <a:cs typeface="Symbol"/>
                <a:sym typeface="Symbol"/>
              </a:endParaRPr>
            </a:p>
          </p:txBody>
        </p:sp>
      </p:grpSp>
      <p:sp>
        <p:nvSpPr>
          <p:cNvPr id="929" name="Shape 929"/>
          <p:cNvSpPr/>
          <p:nvPr/>
        </p:nvSpPr>
        <p:spPr>
          <a:xfrm>
            <a:off x="7239000" y="2971800"/>
            <a:ext cx="1709004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Peter Toschek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" grpId="1" animBg="1" advAuto="0"/>
      <p:bldP spid="922" grpId="2" animBg="1" advAuto="0"/>
      <p:bldP spid="928" grpId="3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" name="image15.jpg" descr="the_boys_2"/>
          <p:cNvPicPr/>
          <p:nvPr/>
        </p:nvPicPr>
        <p:blipFill>
          <a:blip r:embed="rId2">
            <a:extLst/>
          </a:blip>
          <a:srcRect l="1589" r="850" b="3448"/>
          <a:stretch>
            <a:fillRect/>
          </a:stretch>
        </p:blipFill>
        <p:spPr>
          <a:xfrm>
            <a:off x="219737" y="146049"/>
            <a:ext cx="8697915" cy="6578601"/>
          </a:xfrm>
          <a:prstGeom prst="rect">
            <a:avLst/>
          </a:prstGeom>
          <a:ln w="28575">
            <a:solidFill>
              <a:srgbClr val="0000CC"/>
            </a:solidFill>
          </a:ln>
        </p:spPr>
      </p:pic>
      <p:sp>
        <p:nvSpPr>
          <p:cNvPr id="932" name="Shape 932"/>
          <p:cNvSpPr/>
          <p:nvPr/>
        </p:nvSpPr>
        <p:spPr>
          <a:xfrm>
            <a:off x="896519" y="1548040"/>
            <a:ext cx="1394953" cy="366538"/>
          </a:xfrm>
          <a:prstGeom prst="rect">
            <a:avLst/>
          </a:prstGeom>
          <a:solidFill>
            <a:srgbClr val="FFFF99"/>
          </a:solidFill>
          <a:ln w="15875">
            <a:solidFill>
              <a:srgbClr val="0000FF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r>
              <a:t>Wayne Itano</a:t>
            </a:r>
          </a:p>
        </p:txBody>
      </p:sp>
      <p:sp>
        <p:nvSpPr>
          <p:cNvPr id="933" name="Shape 933"/>
          <p:cNvSpPr/>
          <p:nvPr/>
        </p:nvSpPr>
        <p:spPr>
          <a:xfrm>
            <a:off x="2489944" y="798645"/>
            <a:ext cx="1504788" cy="366537"/>
          </a:xfrm>
          <a:prstGeom prst="rect">
            <a:avLst/>
          </a:prstGeom>
          <a:solidFill>
            <a:srgbClr val="FFFF99"/>
          </a:solidFill>
          <a:ln w="15875">
            <a:solidFill>
              <a:srgbClr val="0000FF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r>
              <a:t>Jim Bergquist</a:t>
            </a:r>
          </a:p>
        </p:txBody>
      </p:sp>
      <p:sp>
        <p:nvSpPr>
          <p:cNvPr id="934" name="Shape 934"/>
          <p:cNvSpPr/>
          <p:nvPr/>
        </p:nvSpPr>
        <p:spPr>
          <a:xfrm>
            <a:off x="4352993" y="798645"/>
            <a:ext cx="1670210" cy="366537"/>
          </a:xfrm>
          <a:prstGeom prst="rect">
            <a:avLst/>
          </a:prstGeom>
          <a:solidFill>
            <a:srgbClr val="FFFF99"/>
          </a:solidFill>
          <a:ln w="15875">
            <a:solidFill>
              <a:srgbClr val="0000FF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r>
              <a:t>Dave Wineland</a:t>
            </a:r>
          </a:p>
        </p:txBody>
      </p:sp>
      <p:sp>
        <p:nvSpPr>
          <p:cNvPr id="935" name="Shape 935"/>
          <p:cNvSpPr/>
          <p:nvPr/>
        </p:nvSpPr>
        <p:spPr>
          <a:xfrm>
            <a:off x="6314504" y="798645"/>
            <a:ext cx="1568523" cy="366537"/>
          </a:xfrm>
          <a:prstGeom prst="rect">
            <a:avLst/>
          </a:prstGeom>
          <a:solidFill>
            <a:srgbClr val="FFFF99"/>
          </a:solidFill>
          <a:ln w="15875">
            <a:solidFill>
              <a:srgbClr val="0000FF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r>
              <a:t>Bob Drullinger</a:t>
            </a:r>
          </a:p>
        </p:txBody>
      </p:sp>
      <p:grpSp>
        <p:nvGrpSpPr>
          <p:cNvPr id="938" name="Group 938"/>
          <p:cNvGrpSpPr/>
          <p:nvPr/>
        </p:nvGrpSpPr>
        <p:grpSpPr>
          <a:xfrm>
            <a:off x="2000394" y="3566780"/>
            <a:ext cx="6917258" cy="3157870"/>
            <a:chOff x="0" y="0"/>
            <a:chExt cx="6917256" cy="3157869"/>
          </a:xfrm>
        </p:grpSpPr>
        <p:pic>
          <p:nvPicPr>
            <p:cNvPr id="936" name="image16.jpg"/>
            <p:cNvPicPr/>
            <p:nvPr/>
          </p:nvPicPr>
          <p:blipFill>
            <a:blip r:embed="rId3">
              <a:extLst/>
            </a:blip>
            <a:srcRect t="5322" b="25943"/>
            <a:stretch>
              <a:fillRect/>
            </a:stretch>
          </p:blipFill>
          <p:spPr>
            <a:xfrm>
              <a:off x="0" y="0"/>
              <a:ext cx="6917257" cy="3157870"/>
            </a:xfrm>
            <a:prstGeom prst="rect">
              <a:avLst/>
            </a:prstGeom>
            <a:ln w="28575" cap="flat">
              <a:solidFill>
                <a:srgbClr val="0000CC"/>
              </a:solidFill>
              <a:prstDash val="solid"/>
              <a:bevel/>
            </a:ln>
            <a:effectLst/>
          </p:spPr>
        </p:pic>
        <p:sp>
          <p:nvSpPr>
            <p:cNvPr id="937" name="Shape 937"/>
            <p:cNvSpPr/>
            <p:nvPr/>
          </p:nvSpPr>
          <p:spPr>
            <a:xfrm>
              <a:off x="31990" y="22445"/>
              <a:ext cx="914263" cy="505258"/>
            </a:xfrm>
            <a:prstGeom prst="rect">
              <a:avLst/>
            </a:prstGeom>
            <a:solidFill>
              <a:srgbClr val="FFFF99"/>
            </a:solidFill>
            <a:ln w="19050" cap="flat">
              <a:solidFill>
                <a:srgbClr val="3333CC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/>
              </a:pPr>
              <a:r>
                <a:rPr sz="2800"/>
                <a:t>2012</a:t>
              </a:r>
            </a:p>
          </p:txBody>
        </p:sp>
      </p:grpSp>
      <p:sp>
        <p:nvSpPr>
          <p:cNvPr id="939" name="Shape 939"/>
          <p:cNvSpPr/>
          <p:nvPr/>
        </p:nvSpPr>
        <p:spPr>
          <a:xfrm>
            <a:off x="290178" y="216048"/>
            <a:ext cx="2461132" cy="456119"/>
          </a:xfrm>
          <a:prstGeom prst="rect">
            <a:avLst/>
          </a:prstGeom>
          <a:solidFill>
            <a:srgbClr val="FFFF99"/>
          </a:solidFill>
          <a:ln w="19050">
            <a:solidFill>
              <a:srgbClr val="3333CC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NBS “Ions”, 1979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8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Shape 941"/>
          <p:cNvSpPr/>
          <p:nvPr/>
        </p:nvSpPr>
        <p:spPr>
          <a:xfrm>
            <a:off x="745654" y="4046344"/>
            <a:ext cx="3429001" cy="152401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944" name="Group 944"/>
          <p:cNvGrpSpPr/>
          <p:nvPr/>
        </p:nvGrpSpPr>
        <p:grpSpPr>
          <a:xfrm>
            <a:off x="1406326" y="3950508"/>
            <a:ext cx="2830050" cy="2831137"/>
            <a:chOff x="0" y="0"/>
            <a:chExt cx="2830048" cy="2831135"/>
          </a:xfrm>
        </p:grpSpPr>
        <p:sp>
          <p:nvSpPr>
            <p:cNvPr id="942" name="Shape 942"/>
            <p:cNvSpPr/>
            <p:nvPr/>
          </p:nvSpPr>
          <p:spPr>
            <a:xfrm rot="2675695">
              <a:off x="514984" y="484586"/>
              <a:ext cx="1553547" cy="2104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" y="0"/>
                  </a:moveTo>
                  <a:lnTo>
                    <a:pt x="64" y="17726"/>
                  </a:lnTo>
                  <a:lnTo>
                    <a:pt x="0" y="17726"/>
                  </a:lnTo>
                  <a:lnTo>
                    <a:pt x="0" y="17914"/>
                  </a:lnTo>
                  <a:lnTo>
                    <a:pt x="64" y="18125"/>
                  </a:lnTo>
                  <a:lnTo>
                    <a:pt x="129" y="18313"/>
                  </a:lnTo>
                  <a:lnTo>
                    <a:pt x="386" y="18665"/>
                  </a:lnTo>
                  <a:lnTo>
                    <a:pt x="611" y="19041"/>
                  </a:lnTo>
                  <a:lnTo>
                    <a:pt x="804" y="19205"/>
                  </a:lnTo>
                  <a:lnTo>
                    <a:pt x="1061" y="19346"/>
                  </a:lnTo>
                  <a:lnTo>
                    <a:pt x="1221" y="19534"/>
                  </a:lnTo>
                  <a:lnTo>
                    <a:pt x="1479" y="19722"/>
                  </a:lnTo>
                  <a:lnTo>
                    <a:pt x="1800" y="19839"/>
                  </a:lnTo>
                  <a:lnTo>
                    <a:pt x="2025" y="19980"/>
                  </a:lnTo>
                  <a:lnTo>
                    <a:pt x="2346" y="20168"/>
                  </a:lnTo>
                  <a:lnTo>
                    <a:pt x="2732" y="20309"/>
                  </a:lnTo>
                  <a:lnTo>
                    <a:pt x="3021" y="20426"/>
                  </a:lnTo>
                  <a:lnTo>
                    <a:pt x="3407" y="20520"/>
                  </a:lnTo>
                  <a:lnTo>
                    <a:pt x="4146" y="20802"/>
                  </a:lnTo>
                  <a:lnTo>
                    <a:pt x="4564" y="20896"/>
                  </a:lnTo>
                  <a:lnTo>
                    <a:pt x="4950" y="20966"/>
                  </a:lnTo>
                  <a:lnTo>
                    <a:pt x="5818" y="21154"/>
                  </a:lnTo>
                  <a:lnTo>
                    <a:pt x="6300" y="21248"/>
                  </a:lnTo>
                  <a:lnTo>
                    <a:pt x="6718" y="21342"/>
                  </a:lnTo>
                  <a:lnTo>
                    <a:pt x="7714" y="21436"/>
                  </a:lnTo>
                  <a:lnTo>
                    <a:pt x="8711" y="21506"/>
                  </a:lnTo>
                  <a:lnTo>
                    <a:pt x="9193" y="21553"/>
                  </a:lnTo>
                  <a:lnTo>
                    <a:pt x="9739" y="21600"/>
                  </a:lnTo>
                  <a:lnTo>
                    <a:pt x="11861" y="21600"/>
                  </a:lnTo>
                  <a:lnTo>
                    <a:pt x="12407" y="21553"/>
                  </a:lnTo>
                  <a:lnTo>
                    <a:pt x="13404" y="21459"/>
                  </a:lnTo>
                  <a:lnTo>
                    <a:pt x="14368" y="21389"/>
                  </a:lnTo>
                  <a:lnTo>
                    <a:pt x="14882" y="21342"/>
                  </a:lnTo>
                  <a:lnTo>
                    <a:pt x="15300" y="21248"/>
                  </a:lnTo>
                  <a:lnTo>
                    <a:pt x="15814" y="21154"/>
                  </a:lnTo>
                  <a:lnTo>
                    <a:pt x="16650" y="20966"/>
                  </a:lnTo>
                  <a:lnTo>
                    <a:pt x="17036" y="20896"/>
                  </a:lnTo>
                  <a:lnTo>
                    <a:pt x="17454" y="20802"/>
                  </a:lnTo>
                  <a:lnTo>
                    <a:pt x="18193" y="20520"/>
                  </a:lnTo>
                  <a:lnTo>
                    <a:pt x="18579" y="20426"/>
                  </a:lnTo>
                  <a:lnTo>
                    <a:pt x="18900" y="20309"/>
                  </a:lnTo>
                  <a:lnTo>
                    <a:pt x="19254" y="20168"/>
                  </a:lnTo>
                  <a:lnTo>
                    <a:pt x="19575" y="19980"/>
                  </a:lnTo>
                  <a:lnTo>
                    <a:pt x="19800" y="19839"/>
                  </a:lnTo>
                  <a:lnTo>
                    <a:pt x="20121" y="19722"/>
                  </a:lnTo>
                  <a:lnTo>
                    <a:pt x="20379" y="19534"/>
                  </a:lnTo>
                  <a:lnTo>
                    <a:pt x="20539" y="19346"/>
                  </a:lnTo>
                  <a:lnTo>
                    <a:pt x="20796" y="19205"/>
                  </a:lnTo>
                  <a:lnTo>
                    <a:pt x="20989" y="19041"/>
                  </a:lnTo>
                  <a:lnTo>
                    <a:pt x="21246" y="18665"/>
                  </a:lnTo>
                  <a:lnTo>
                    <a:pt x="21471" y="18313"/>
                  </a:lnTo>
                  <a:lnTo>
                    <a:pt x="21536" y="18125"/>
                  </a:lnTo>
                  <a:lnTo>
                    <a:pt x="21600" y="17914"/>
                  </a:lnTo>
                  <a:lnTo>
                    <a:pt x="2160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DDDDD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943" name="Shape 943"/>
            <p:cNvSpPr/>
            <p:nvPr/>
          </p:nvSpPr>
          <p:spPr>
            <a:xfrm rot="2675695">
              <a:off x="1226825" y="436658"/>
              <a:ext cx="1558355" cy="766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777777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</p:grpSp>
      <p:sp>
        <p:nvSpPr>
          <p:cNvPr id="945" name="Shape 945"/>
          <p:cNvSpPr/>
          <p:nvPr/>
        </p:nvSpPr>
        <p:spPr>
          <a:xfrm rot="2675695">
            <a:off x="2232412" y="3707717"/>
            <a:ext cx="3097473" cy="14330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380"/>
                </a:moveTo>
                <a:lnTo>
                  <a:pt x="0" y="9282"/>
                </a:lnTo>
                <a:lnTo>
                  <a:pt x="64" y="9868"/>
                </a:lnTo>
                <a:lnTo>
                  <a:pt x="129" y="10524"/>
                </a:lnTo>
                <a:lnTo>
                  <a:pt x="306" y="11732"/>
                </a:lnTo>
                <a:lnTo>
                  <a:pt x="467" y="12387"/>
                </a:lnTo>
                <a:lnTo>
                  <a:pt x="613" y="12905"/>
                </a:lnTo>
                <a:lnTo>
                  <a:pt x="983" y="14112"/>
                </a:lnTo>
                <a:lnTo>
                  <a:pt x="1483" y="15182"/>
                </a:lnTo>
                <a:lnTo>
                  <a:pt x="1741" y="15700"/>
                </a:lnTo>
                <a:lnTo>
                  <a:pt x="2015" y="16148"/>
                </a:lnTo>
                <a:lnTo>
                  <a:pt x="2321" y="16631"/>
                </a:lnTo>
                <a:lnTo>
                  <a:pt x="2660" y="17080"/>
                </a:lnTo>
                <a:lnTo>
                  <a:pt x="2966" y="17563"/>
                </a:lnTo>
                <a:lnTo>
                  <a:pt x="3337" y="18012"/>
                </a:lnTo>
                <a:lnTo>
                  <a:pt x="4078" y="18805"/>
                </a:lnTo>
                <a:lnTo>
                  <a:pt x="4481" y="19150"/>
                </a:lnTo>
                <a:lnTo>
                  <a:pt x="5352" y="19806"/>
                </a:lnTo>
                <a:lnTo>
                  <a:pt x="5787" y="20151"/>
                </a:lnTo>
                <a:lnTo>
                  <a:pt x="6254" y="20392"/>
                </a:lnTo>
                <a:lnTo>
                  <a:pt x="6722" y="20599"/>
                </a:lnTo>
                <a:lnTo>
                  <a:pt x="7173" y="20875"/>
                </a:lnTo>
                <a:lnTo>
                  <a:pt x="7673" y="21082"/>
                </a:lnTo>
                <a:lnTo>
                  <a:pt x="8173" y="21186"/>
                </a:lnTo>
                <a:lnTo>
                  <a:pt x="8704" y="21324"/>
                </a:lnTo>
                <a:lnTo>
                  <a:pt x="9188" y="21462"/>
                </a:lnTo>
                <a:lnTo>
                  <a:pt x="9720" y="21531"/>
                </a:lnTo>
                <a:lnTo>
                  <a:pt x="10268" y="21600"/>
                </a:lnTo>
                <a:lnTo>
                  <a:pt x="11332" y="21600"/>
                </a:lnTo>
                <a:lnTo>
                  <a:pt x="11880" y="21531"/>
                </a:lnTo>
                <a:lnTo>
                  <a:pt x="12412" y="21462"/>
                </a:lnTo>
                <a:lnTo>
                  <a:pt x="12912" y="21324"/>
                </a:lnTo>
                <a:lnTo>
                  <a:pt x="13427" y="21186"/>
                </a:lnTo>
                <a:lnTo>
                  <a:pt x="13927" y="21082"/>
                </a:lnTo>
                <a:lnTo>
                  <a:pt x="14427" y="20875"/>
                </a:lnTo>
                <a:lnTo>
                  <a:pt x="14894" y="20599"/>
                </a:lnTo>
                <a:lnTo>
                  <a:pt x="15346" y="20392"/>
                </a:lnTo>
                <a:lnTo>
                  <a:pt x="15813" y="20151"/>
                </a:lnTo>
                <a:lnTo>
                  <a:pt x="16684" y="19461"/>
                </a:lnTo>
                <a:lnTo>
                  <a:pt x="17119" y="19150"/>
                </a:lnTo>
                <a:lnTo>
                  <a:pt x="17522" y="18805"/>
                </a:lnTo>
                <a:lnTo>
                  <a:pt x="18263" y="18012"/>
                </a:lnTo>
                <a:lnTo>
                  <a:pt x="18634" y="17563"/>
                </a:lnTo>
                <a:lnTo>
                  <a:pt x="18940" y="17080"/>
                </a:lnTo>
                <a:lnTo>
                  <a:pt x="19279" y="16631"/>
                </a:lnTo>
                <a:lnTo>
                  <a:pt x="19585" y="16148"/>
                </a:lnTo>
                <a:lnTo>
                  <a:pt x="19875" y="15700"/>
                </a:lnTo>
                <a:lnTo>
                  <a:pt x="20359" y="14630"/>
                </a:lnTo>
                <a:lnTo>
                  <a:pt x="20617" y="14112"/>
                </a:lnTo>
                <a:lnTo>
                  <a:pt x="20987" y="12905"/>
                </a:lnTo>
                <a:lnTo>
                  <a:pt x="21133" y="12387"/>
                </a:lnTo>
                <a:lnTo>
                  <a:pt x="21294" y="11732"/>
                </a:lnTo>
                <a:lnTo>
                  <a:pt x="21471" y="10524"/>
                </a:lnTo>
                <a:lnTo>
                  <a:pt x="21536" y="9868"/>
                </a:lnTo>
                <a:lnTo>
                  <a:pt x="21600" y="9282"/>
                </a:lnTo>
                <a:lnTo>
                  <a:pt x="21600" y="0"/>
                </a:lnTo>
                <a:lnTo>
                  <a:pt x="21568" y="656"/>
                </a:lnTo>
                <a:lnTo>
                  <a:pt x="21536" y="1242"/>
                </a:lnTo>
                <a:lnTo>
                  <a:pt x="21471" y="1898"/>
                </a:lnTo>
                <a:lnTo>
                  <a:pt x="21390" y="2519"/>
                </a:lnTo>
                <a:lnTo>
                  <a:pt x="21133" y="3692"/>
                </a:lnTo>
                <a:lnTo>
                  <a:pt x="20987" y="4313"/>
                </a:lnTo>
                <a:lnTo>
                  <a:pt x="20794" y="4900"/>
                </a:lnTo>
                <a:lnTo>
                  <a:pt x="20584" y="5417"/>
                </a:lnTo>
                <a:lnTo>
                  <a:pt x="20359" y="6038"/>
                </a:lnTo>
                <a:lnTo>
                  <a:pt x="20117" y="6556"/>
                </a:lnTo>
                <a:lnTo>
                  <a:pt x="19843" y="7004"/>
                </a:lnTo>
                <a:lnTo>
                  <a:pt x="19553" y="7557"/>
                </a:lnTo>
                <a:lnTo>
                  <a:pt x="18940" y="8488"/>
                </a:lnTo>
                <a:lnTo>
                  <a:pt x="18602" y="8937"/>
                </a:lnTo>
                <a:lnTo>
                  <a:pt x="18263" y="9351"/>
                </a:lnTo>
                <a:lnTo>
                  <a:pt x="17893" y="9730"/>
                </a:lnTo>
                <a:lnTo>
                  <a:pt x="17087" y="10524"/>
                </a:lnTo>
                <a:lnTo>
                  <a:pt x="16684" y="10869"/>
                </a:lnTo>
                <a:lnTo>
                  <a:pt x="16248" y="11111"/>
                </a:lnTo>
                <a:lnTo>
                  <a:pt x="15813" y="11456"/>
                </a:lnTo>
                <a:lnTo>
                  <a:pt x="14894" y="11973"/>
                </a:lnTo>
                <a:lnTo>
                  <a:pt x="14427" y="12180"/>
                </a:lnTo>
                <a:lnTo>
                  <a:pt x="13927" y="12387"/>
                </a:lnTo>
                <a:lnTo>
                  <a:pt x="13427" y="12525"/>
                </a:lnTo>
                <a:lnTo>
                  <a:pt x="12912" y="12663"/>
                </a:lnTo>
                <a:lnTo>
                  <a:pt x="12412" y="12767"/>
                </a:lnTo>
                <a:lnTo>
                  <a:pt x="11880" y="12836"/>
                </a:lnTo>
                <a:lnTo>
                  <a:pt x="11332" y="12905"/>
                </a:lnTo>
                <a:lnTo>
                  <a:pt x="10268" y="12905"/>
                </a:lnTo>
                <a:lnTo>
                  <a:pt x="9720" y="12836"/>
                </a:lnTo>
                <a:lnTo>
                  <a:pt x="9188" y="12767"/>
                </a:lnTo>
                <a:lnTo>
                  <a:pt x="8704" y="12663"/>
                </a:lnTo>
                <a:lnTo>
                  <a:pt x="8173" y="12525"/>
                </a:lnTo>
                <a:lnTo>
                  <a:pt x="7673" y="12387"/>
                </a:lnTo>
                <a:lnTo>
                  <a:pt x="7173" y="12180"/>
                </a:lnTo>
                <a:lnTo>
                  <a:pt x="6722" y="11973"/>
                </a:lnTo>
                <a:lnTo>
                  <a:pt x="5787" y="11456"/>
                </a:lnTo>
                <a:lnTo>
                  <a:pt x="5352" y="11111"/>
                </a:lnTo>
                <a:lnTo>
                  <a:pt x="4916" y="10869"/>
                </a:lnTo>
                <a:lnTo>
                  <a:pt x="4513" y="10524"/>
                </a:lnTo>
                <a:lnTo>
                  <a:pt x="3707" y="9730"/>
                </a:lnTo>
                <a:lnTo>
                  <a:pt x="3337" y="9351"/>
                </a:lnTo>
                <a:lnTo>
                  <a:pt x="2998" y="8937"/>
                </a:lnTo>
                <a:lnTo>
                  <a:pt x="2660" y="8488"/>
                </a:lnTo>
                <a:lnTo>
                  <a:pt x="2047" y="7557"/>
                </a:lnTo>
                <a:lnTo>
                  <a:pt x="1757" y="7004"/>
                </a:lnTo>
                <a:lnTo>
                  <a:pt x="1483" y="6556"/>
                </a:lnTo>
                <a:lnTo>
                  <a:pt x="1241" y="6038"/>
                </a:lnTo>
                <a:lnTo>
                  <a:pt x="1016" y="5417"/>
                </a:lnTo>
                <a:lnTo>
                  <a:pt x="806" y="4900"/>
                </a:lnTo>
                <a:lnTo>
                  <a:pt x="613" y="4313"/>
                </a:lnTo>
                <a:lnTo>
                  <a:pt x="467" y="3692"/>
                </a:lnTo>
                <a:lnTo>
                  <a:pt x="210" y="2519"/>
                </a:lnTo>
                <a:lnTo>
                  <a:pt x="129" y="1898"/>
                </a:lnTo>
                <a:lnTo>
                  <a:pt x="64" y="1242"/>
                </a:lnTo>
                <a:lnTo>
                  <a:pt x="32" y="656"/>
                </a:lnTo>
                <a:lnTo>
                  <a:pt x="0" y="0"/>
                </a:lnTo>
                <a:lnTo>
                  <a:pt x="0" y="1380"/>
                </a:lnTo>
                <a:close/>
              </a:path>
            </a:pathLst>
          </a:custGeom>
          <a:solidFill>
            <a:srgbClr val="DDDDDD"/>
          </a:solidFill>
          <a:ln w="12700">
            <a:solidFill/>
            <a:round/>
          </a:ln>
        </p:spPr>
        <p:txBody>
          <a:bodyPr lIns="0" tIns="0" rIns="0" bIns="0"/>
          <a:lstStyle/>
          <a:p>
            <a:pPr lvl="0">
              <a:defRPr sz="2400"/>
            </a:pPr>
            <a:endParaRPr/>
          </a:p>
        </p:txBody>
      </p:sp>
      <p:sp>
        <p:nvSpPr>
          <p:cNvPr id="946" name="Shape 946"/>
          <p:cNvSpPr/>
          <p:nvPr/>
        </p:nvSpPr>
        <p:spPr>
          <a:xfrm rot="2675695">
            <a:off x="2747054" y="3041505"/>
            <a:ext cx="3102283" cy="1730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808080"/>
          </a:solidFill>
          <a:ln w="12700">
            <a:solidFill/>
            <a:round/>
          </a:ln>
        </p:spPr>
        <p:txBody>
          <a:bodyPr lIns="0" tIns="0" rIns="0" bIns="0"/>
          <a:lstStyle/>
          <a:p>
            <a:pPr lvl="0">
              <a:defRPr sz="2400"/>
            </a:pPr>
            <a:endParaRPr/>
          </a:p>
        </p:txBody>
      </p:sp>
      <p:sp>
        <p:nvSpPr>
          <p:cNvPr id="947" name="Shape 947"/>
          <p:cNvSpPr/>
          <p:nvPr/>
        </p:nvSpPr>
        <p:spPr>
          <a:xfrm>
            <a:off x="5300128" y="5319312"/>
            <a:ext cx="1233912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3200" baseline="30000">
                <a:latin typeface="Arial"/>
                <a:ea typeface="Arial"/>
                <a:cs typeface="Arial"/>
                <a:sym typeface="Arial"/>
              </a:rPr>
              <a:t>199</a:t>
            </a:r>
            <a:r>
              <a:rPr sz="3200">
                <a:latin typeface="Arial"/>
                <a:ea typeface="Arial"/>
                <a:cs typeface="Arial"/>
                <a:sym typeface="Arial"/>
              </a:rPr>
              <a:t>Hg</a:t>
            </a:r>
            <a:r>
              <a:rPr sz="3200" baseline="30000">
                <a:latin typeface="Arial"/>
                <a:ea typeface="Arial"/>
                <a:cs typeface="Arial"/>
                <a:sym typeface="Arial"/>
              </a:rPr>
              <a:t>+</a:t>
            </a:r>
          </a:p>
        </p:txBody>
      </p:sp>
      <p:sp>
        <p:nvSpPr>
          <p:cNvPr id="948" name="Shape 948"/>
          <p:cNvSpPr/>
          <p:nvPr/>
        </p:nvSpPr>
        <p:spPr>
          <a:xfrm rot="2675695">
            <a:off x="3468516" y="3539966"/>
            <a:ext cx="1558357" cy="829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DDDDDD"/>
          </a:solidFill>
          <a:ln w="12700">
            <a:solidFill/>
            <a:round/>
          </a:ln>
        </p:spPr>
        <p:txBody>
          <a:bodyPr lIns="0" tIns="0" rIns="0" bIns="0"/>
          <a:lstStyle/>
          <a:p>
            <a:pPr lvl="0">
              <a:defRPr sz="2400"/>
            </a:pPr>
            <a:endParaRPr/>
          </a:p>
        </p:txBody>
      </p:sp>
      <p:grpSp>
        <p:nvGrpSpPr>
          <p:cNvPr id="951" name="Group 951"/>
          <p:cNvGrpSpPr/>
          <p:nvPr/>
        </p:nvGrpSpPr>
        <p:grpSpPr>
          <a:xfrm>
            <a:off x="3939334" y="1367919"/>
            <a:ext cx="2849528" cy="2857824"/>
            <a:chOff x="0" y="0"/>
            <a:chExt cx="2849526" cy="2857822"/>
          </a:xfrm>
        </p:grpSpPr>
        <p:sp>
          <p:nvSpPr>
            <p:cNvPr id="949" name="Shape 949"/>
            <p:cNvSpPr/>
            <p:nvPr/>
          </p:nvSpPr>
          <p:spPr>
            <a:xfrm rot="2675695">
              <a:off x="518349" y="503068"/>
              <a:ext cx="1553546" cy="2113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" y="0"/>
                  </a:moveTo>
                  <a:lnTo>
                    <a:pt x="64" y="17734"/>
                  </a:lnTo>
                  <a:lnTo>
                    <a:pt x="0" y="17688"/>
                  </a:lnTo>
                  <a:lnTo>
                    <a:pt x="0" y="17875"/>
                  </a:lnTo>
                  <a:lnTo>
                    <a:pt x="64" y="18086"/>
                  </a:lnTo>
                  <a:lnTo>
                    <a:pt x="193" y="18461"/>
                  </a:lnTo>
                  <a:lnTo>
                    <a:pt x="450" y="18812"/>
                  </a:lnTo>
                  <a:lnTo>
                    <a:pt x="804" y="19164"/>
                  </a:lnTo>
                  <a:lnTo>
                    <a:pt x="996" y="19351"/>
                  </a:lnTo>
                  <a:lnTo>
                    <a:pt x="1221" y="19492"/>
                  </a:lnTo>
                  <a:lnTo>
                    <a:pt x="1479" y="19656"/>
                  </a:lnTo>
                  <a:lnTo>
                    <a:pt x="1736" y="19796"/>
                  </a:lnTo>
                  <a:lnTo>
                    <a:pt x="2025" y="19984"/>
                  </a:lnTo>
                  <a:lnTo>
                    <a:pt x="2668" y="20241"/>
                  </a:lnTo>
                  <a:lnTo>
                    <a:pt x="2957" y="20382"/>
                  </a:lnTo>
                  <a:lnTo>
                    <a:pt x="3696" y="20663"/>
                  </a:lnTo>
                  <a:lnTo>
                    <a:pt x="4082" y="20757"/>
                  </a:lnTo>
                  <a:lnTo>
                    <a:pt x="4500" y="20874"/>
                  </a:lnTo>
                  <a:lnTo>
                    <a:pt x="6236" y="21249"/>
                  </a:lnTo>
                  <a:lnTo>
                    <a:pt x="6718" y="21342"/>
                  </a:lnTo>
                  <a:lnTo>
                    <a:pt x="7168" y="21366"/>
                  </a:lnTo>
                  <a:lnTo>
                    <a:pt x="8164" y="21459"/>
                  </a:lnTo>
                  <a:lnTo>
                    <a:pt x="8711" y="21506"/>
                  </a:lnTo>
                  <a:lnTo>
                    <a:pt x="9193" y="21553"/>
                  </a:lnTo>
                  <a:lnTo>
                    <a:pt x="9739" y="21600"/>
                  </a:lnTo>
                  <a:lnTo>
                    <a:pt x="11861" y="21600"/>
                  </a:lnTo>
                  <a:lnTo>
                    <a:pt x="12407" y="21553"/>
                  </a:lnTo>
                  <a:lnTo>
                    <a:pt x="12889" y="21506"/>
                  </a:lnTo>
                  <a:lnTo>
                    <a:pt x="13468" y="21459"/>
                  </a:lnTo>
                  <a:lnTo>
                    <a:pt x="14432" y="21366"/>
                  </a:lnTo>
                  <a:lnTo>
                    <a:pt x="14882" y="21342"/>
                  </a:lnTo>
                  <a:lnTo>
                    <a:pt x="15364" y="21249"/>
                  </a:lnTo>
                  <a:lnTo>
                    <a:pt x="17100" y="20874"/>
                  </a:lnTo>
                  <a:lnTo>
                    <a:pt x="17518" y="20757"/>
                  </a:lnTo>
                  <a:lnTo>
                    <a:pt x="17904" y="20663"/>
                  </a:lnTo>
                  <a:lnTo>
                    <a:pt x="18643" y="20382"/>
                  </a:lnTo>
                  <a:lnTo>
                    <a:pt x="19254" y="20124"/>
                  </a:lnTo>
                  <a:lnTo>
                    <a:pt x="19575" y="19984"/>
                  </a:lnTo>
                  <a:lnTo>
                    <a:pt x="19864" y="19796"/>
                  </a:lnTo>
                  <a:lnTo>
                    <a:pt x="20121" y="19656"/>
                  </a:lnTo>
                  <a:lnTo>
                    <a:pt x="20379" y="19492"/>
                  </a:lnTo>
                  <a:lnTo>
                    <a:pt x="20604" y="19351"/>
                  </a:lnTo>
                  <a:lnTo>
                    <a:pt x="20989" y="19000"/>
                  </a:lnTo>
                  <a:lnTo>
                    <a:pt x="21182" y="18812"/>
                  </a:lnTo>
                  <a:lnTo>
                    <a:pt x="21407" y="18461"/>
                  </a:lnTo>
                  <a:lnTo>
                    <a:pt x="21536" y="18086"/>
                  </a:lnTo>
                  <a:lnTo>
                    <a:pt x="21600" y="17875"/>
                  </a:lnTo>
                  <a:lnTo>
                    <a:pt x="2160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DDDDD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950" name="Shape 950"/>
            <p:cNvSpPr/>
            <p:nvPr/>
          </p:nvSpPr>
          <p:spPr>
            <a:xfrm rot="2675695">
              <a:off x="1244619" y="435968"/>
              <a:ext cx="1558357" cy="771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777777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</p:grpSp>
      <p:sp>
        <p:nvSpPr>
          <p:cNvPr id="952" name="Shape 952"/>
          <p:cNvSpPr/>
          <p:nvPr/>
        </p:nvSpPr>
        <p:spPr>
          <a:xfrm rot="2675695">
            <a:off x="3454086" y="3956946"/>
            <a:ext cx="1250533" cy="335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20" y="10654"/>
                </a:moveTo>
                <a:lnTo>
                  <a:pt x="21042" y="9632"/>
                </a:lnTo>
                <a:lnTo>
                  <a:pt x="20843" y="9049"/>
                </a:lnTo>
                <a:lnTo>
                  <a:pt x="20524" y="8465"/>
                </a:lnTo>
                <a:lnTo>
                  <a:pt x="20285" y="7881"/>
                </a:lnTo>
                <a:lnTo>
                  <a:pt x="19966" y="7297"/>
                </a:lnTo>
                <a:lnTo>
                  <a:pt x="19767" y="6714"/>
                </a:lnTo>
                <a:lnTo>
                  <a:pt x="19448" y="6130"/>
                </a:lnTo>
                <a:lnTo>
                  <a:pt x="19129" y="5984"/>
                </a:lnTo>
                <a:lnTo>
                  <a:pt x="18531" y="4816"/>
                </a:lnTo>
                <a:lnTo>
                  <a:pt x="17934" y="4232"/>
                </a:lnTo>
                <a:lnTo>
                  <a:pt x="17615" y="3649"/>
                </a:lnTo>
                <a:lnTo>
                  <a:pt x="17017" y="3065"/>
                </a:lnTo>
                <a:lnTo>
                  <a:pt x="16618" y="2481"/>
                </a:lnTo>
                <a:lnTo>
                  <a:pt x="15224" y="1459"/>
                </a:lnTo>
                <a:lnTo>
                  <a:pt x="14945" y="1459"/>
                </a:lnTo>
                <a:lnTo>
                  <a:pt x="14187" y="876"/>
                </a:lnTo>
                <a:lnTo>
                  <a:pt x="13869" y="584"/>
                </a:lnTo>
                <a:lnTo>
                  <a:pt x="13470" y="584"/>
                </a:lnTo>
                <a:lnTo>
                  <a:pt x="13111" y="292"/>
                </a:lnTo>
                <a:lnTo>
                  <a:pt x="12314" y="292"/>
                </a:lnTo>
                <a:lnTo>
                  <a:pt x="11956" y="0"/>
                </a:lnTo>
                <a:lnTo>
                  <a:pt x="9644" y="0"/>
                </a:lnTo>
                <a:lnTo>
                  <a:pt x="9286" y="292"/>
                </a:lnTo>
                <a:lnTo>
                  <a:pt x="8489" y="292"/>
                </a:lnTo>
                <a:lnTo>
                  <a:pt x="8130" y="584"/>
                </a:lnTo>
                <a:lnTo>
                  <a:pt x="7731" y="584"/>
                </a:lnTo>
                <a:lnTo>
                  <a:pt x="7452" y="876"/>
                </a:lnTo>
                <a:lnTo>
                  <a:pt x="6655" y="1459"/>
                </a:lnTo>
                <a:lnTo>
                  <a:pt x="6376" y="1459"/>
                </a:lnTo>
                <a:lnTo>
                  <a:pt x="5619" y="2043"/>
                </a:lnTo>
                <a:lnTo>
                  <a:pt x="4982" y="2481"/>
                </a:lnTo>
                <a:lnTo>
                  <a:pt x="4623" y="3065"/>
                </a:lnTo>
                <a:lnTo>
                  <a:pt x="3985" y="3649"/>
                </a:lnTo>
                <a:lnTo>
                  <a:pt x="3706" y="4232"/>
                </a:lnTo>
                <a:lnTo>
                  <a:pt x="3069" y="4816"/>
                </a:lnTo>
                <a:lnTo>
                  <a:pt x="2471" y="5984"/>
                </a:lnTo>
                <a:lnTo>
                  <a:pt x="2152" y="6130"/>
                </a:lnTo>
                <a:lnTo>
                  <a:pt x="1833" y="6714"/>
                </a:lnTo>
                <a:lnTo>
                  <a:pt x="1634" y="7297"/>
                </a:lnTo>
                <a:lnTo>
                  <a:pt x="1315" y="7881"/>
                </a:lnTo>
                <a:lnTo>
                  <a:pt x="1076" y="8465"/>
                </a:lnTo>
                <a:lnTo>
                  <a:pt x="797" y="9049"/>
                </a:lnTo>
                <a:lnTo>
                  <a:pt x="319" y="10070"/>
                </a:lnTo>
                <a:lnTo>
                  <a:pt x="80" y="10654"/>
                </a:lnTo>
                <a:lnTo>
                  <a:pt x="0" y="10654"/>
                </a:lnTo>
                <a:lnTo>
                  <a:pt x="478" y="11822"/>
                </a:lnTo>
                <a:lnTo>
                  <a:pt x="717" y="12697"/>
                </a:lnTo>
                <a:lnTo>
                  <a:pt x="996" y="13135"/>
                </a:lnTo>
                <a:lnTo>
                  <a:pt x="1235" y="13719"/>
                </a:lnTo>
                <a:lnTo>
                  <a:pt x="1554" y="14303"/>
                </a:lnTo>
                <a:lnTo>
                  <a:pt x="1793" y="14595"/>
                </a:lnTo>
                <a:lnTo>
                  <a:pt x="2391" y="15762"/>
                </a:lnTo>
                <a:lnTo>
                  <a:pt x="2710" y="16346"/>
                </a:lnTo>
                <a:lnTo>
                  <a:pt x="2989" y="16638"/>
                </a:lnTo>
                <a:lnTo>
                  <a:pt x="3308" y="17076"/>
                </a:lnTo>
                <a:lnTo>
                  <a:pt x="3627" y="17368"/>
                </a:lnTo>
                <a:lnTo>
                  <a:pt x="3906" y="17951"/>
                </a:lnTo>
                <a:lnTo>
                  <a:pt x="4224" y="18243"/>
                </a:lnTo>
                <a:lnTo>
                  <a:pt x="4623" y="18535"/>
                </a:lnTo>
                <a:lnTo>
                  <a:pt x="4902" y="18827"/>
                </a:lnTo>
                <a:lnTo>
                  <a:pt x="5300" y="19411"/>
                </a:lnTo>
                <a:lnTo>
                  <a:pt x="5619" y="19703"/>
                </a:lnTo>
                <a:lnTo>
                  <a:pt x="5978" y="19995"/>
                </a:lnTo>
                <a:lnTo>
                  <a:pt x="6297" y="20141"/>
                </a:lnTo>
                <a:lnTo>
                  <a:pt x="6655" y="20141"/>
                </a:lnTo>
                <a:lnTo>
                  <a:pt x="7054" y="20432"/>
                </a:lnTo>
                <a:lnTo>
                  <a:pt x="7373" y="20724"/>
                </a:lnTo>
                <a:lnTo>
                  <a:pt x="7731" y="21016"/>
                </a:lnTo>
                <a:lnTo>
                  <a:pt x="8130" y="21016"/>
                </a:lnTo>
                <a:lnTo>
                  <a:pt x="8489" y="21308"/>
                </a:lnTo>
                <a:lnTo>
                  <a:pt x="9286" y="21308"/>
                </a:lnTo>
                <a:lnTo>
                  <a:pt x="9644" y="21600"/>
                </a:lnTo>
                <a:lnTo>
                  <a:pt x="11956" y="21600"/>
                </a:lnTo>
                <a:lnTo>
                  <a:pt x="12314" y="21308"/>
                </a:lnTo>
                <a:lnTo>
                  <a:pt x="13111" y="21308"/>
                </a:lnTo>
                <a:lnTo>
                  <a:pt x="13470" y="21016"/>
                </a:lnTo>
                <a:lnTo>
                  <a:pt x="13869" y="21016"/>
                </a:lnTo>
                <a:lnTo>
                  <a:pt x="14227" y="20724"/>
                </a:lnTo>
                <a:lnTo>
                  <a:pt x="14546" y="20432"/>
                </a:lnTo>
                <a:lnTo>
                  <a:pt x="14945" y="20141"/>
                </a:lnTo>
                <a:lnTo>
                  <a:pt x="15303" y="20141"/>
                </a:lnTo>
                <a:lnTo>
                  <a:pt x="15622" y="19995"/>
                </a:lnTo>
                <a:lnTo>
                  <a:pt x="16021" y="19703"/>
                </a:lnTo>
                <a:lnTo>
                  <a:pt x="16300" y="19411"/>
                </a:lnTo>
                <a:lnTo>
                  <a:pt x="16698" y="18827"/>
                </a:lnTo>
                <a:lnTo>
                  <a:pt x="17017" y="18535"/>
                </a:lnTo>
                <a:lnTo>
                  <a:pt x="17376" y="18243"/>
                </a:lnTo>
                <a:lnTo>
                  <a:pt x="17694" y="17951"/>
                </a:lnTo>
                <a:lnTo>
                  <a:pt x="18013" y="17368"/>
                </a:lnTo>
                <a:lnTo>
                  <a:pt x="18292" y="17076"/>
                </a:lnTo>
                <a:lnTo>
                  <a:pt x="18611" y="16638"/>
                </a:lnTo>
                <a:lnTo>
                  <a:pt x="18930" y="16346"/>
                </a:lnTo>
                <a:lnTo>
                  <a:pt x="19528" y="15178"/>
                </a:lnTo>
                <a:lnTo>
                  <a:pt x="19846" y="14595"/>
                </a:lnTo>
                <a:lnTo>
                  <a:pt x="20046" y="14303"/>
                </a:lnTo>
                <a:lnTo>
                  <a:pt x="20365" y="13719"/>
                </a:lnTo>
                <a:lnTo>
                  <a:pt x="20604" y="13135"/>
                </a:lnTo>
                <a:lnTo>
                  <a:pt x="20923" y="12697"/>
                </a:lnTo>
                <a:lnTo>
                  <a:pt x="21122" y="11822"/>
                </a:lnTo>
                <a:lnTo>
                  <a:pt x="21600" y="10654"/>
                </a:lnTo>
                <a:lnTo>
                  <a:pt x="21520" y="10654"/>
                </a:lnTo>
                <a:close/>
              </a:path>
            </a:pathLst>
          </a:custGeom>
          <a:solidFill>
            <a:srgbClr val="EAEAEA"/>
          </a:solidFill>
          <a:ln w="12700">
            <a:solidFill/>
            <a:round/>
          </a:ln>
        </p:spPr>
        <p:txBody>
          <a:bodyPr lIns="0" tIns="0" rIns="0" bIns="0"/>
          <a:lstStyle/>
          <a:p>
            <a:pPr lvl="0">
              <a:defRPr sz="2400"/>
            </a:pPr>
            <a:endParaRPr/>
          </a:p>
        </p:txBody>
      </p:sp>
      <p:sp>
        <p:nvSpPr>
          <p:cNvPr id="953" name="Shape 953"/>
          <p:cNvSpPr/>
          <p:nvPr/>
        </p:nvSpPr>
        <p:spPr>
          <a:xfrm>
            <a:off x="3717454" y="4046344"/>
            <a:ext cx="4343401" cy="152401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54" name="Shape 954"/>
          <p:cNvSpPr/>
          <p:nvPr/>
        </p:nvSpPr>
        <p:spPr>
          <a:xfrm rot="1822683">
            <a:off x="4043529" y="4065830"/>
            <a:ext cx="107857" cy="113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DDDDDD"/>
          </a:solidFill>
          <a:ln>
            <a:solidFill>
              <a:srgbClr val="0066FF"/>
            </a:solidFill>
            <a:round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955" name="Shape 955"/>
          <p:cNvSpPr/>
          <p:nvPr/>
        </p:nvSpPr>
        <p:spPr>
          <a:xfrm rot="3188113">
            <a:off x="3603040" y="4098537"/>
            <a:ext cx="381001" cy="152401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56" name="Shape 956"/>
          <p:cNvSpPr/>
          <p:nvPr/>
        </p:nvSpPr>
        <p:spPr>
          <a:xfrm rot="5400000">
            <a:off x="7908453" y="3741544"/>
            <a:ext cx="304801" cy="762001"/>
          </a:xfrm>
          <a:prstGeom prst="triangle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57" name="Shape 957"/>
          <p:cNvSpPr/>
          <p:nvPr/>
        </p:nvSpPr>
        <p:spPr>
          <a:xfrm flipH="1" flipV="1">
            <a:off x="1932991" y="5138484"/>
            <a:ext cx="381001" cy="304801"/>
          </a:xfrm>
          <a:prstGeom prst="line">
            <a:avLst/>
          </a:prstGeom>
          <a:ln>
            <a:solidFill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58" name="Shape 958"/>
          <p:cNvSpPr/>
          <p:nvPr/>
        </p:nvSpPr>
        <p:spPr>
          <a:xfrm>
            <a:off x="2771191" y="5824283"/>
            <a:ext cx="381000" cy="304802"/>
          </a:xfrm>
          <a:prstGeom prst="line">
            <a:avLst/>
          </a:prstGeom>
          <a:ln>
            <a:solidFill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59" name="Shape 959"/>
          <p:cNvSpPr/>
          <p:nvPr/>
        </p:nvSpPr>
        <p:spPr>
          <a:xfrm>
            <a:off x="2194248" y="5454170"/>
            <a:ext cx="61214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600"/>
              <a:t>1 mm</a:t>
            </a:r>
          </a:p>
        </p:txBody>
      </p:sp>
      <p:sp>
        <p:nvSpPr>
          <p:cNvPr id="960" name="Shape 960"/>
          <p:cNvSpPr/>
          <p:nvPr/>
        </p:nvSpPr>
        <p:spPr>
          <a:xfrm>
            <a:off x="6311806" y="3629357"/>
            <a:ext cx="1120786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194 nm</a:t>
            </a:r>
          </a:p>
        </p:txBody>
      </p:sp>
      <p:grpSp>
        <p:nvGrpSpPr>
          <p:cNvPr id="981" name="Group 981"/>
          <p:cNvGrpSpPr/>
          <p:nvPr/>
        </p:nvGrpSpPr>
        <p:grpSpPr>
          <a:xfrm>
            <a:off x="220377" y="1057762"/>
            <a:ext cx="2493873" cy="2988583"/>
            <a:chOff x="0" y="0"/>
            <a:chExt cx="2493872" cy="2988582"/>
          </a:xfrm>
        </p:grpSpPr>
        <p:sp>
          <p:nvSpPr>
            <p:cNvPr id="961" name="Shape 961"/>
            <p:cNvSpPr/>
            <p:nvPr/>
          </p:nvSpPr>
          <p:spPr>
            <a:xfrm>
              <a:off x="485018" y="1282992"/>
              <a:ext cx="491983" cy="1705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0" h="21600" extrusionOk="0">
                  <a:moveTo>
                    <a:pt x="20160" y="0"/>
                  </a:moveTo>
                  <a:cubicBezTo>
                    <a:pt x="10972" y="3707"/>
                    <a:pt x="1784" y="7415"/>
                    <a:pt x="172" y="11015"/>
                  </a:cubicBezTo>
                  <a:cubicBezTo>
                    <a:pt x="-1440" y="14615"/>
                    <a:pt x="8769" y="19883"/>
                    <a:pt x="10488" y="21600"/>
                  </a:cubicBezTo>
                </a:path>
              </a:pathLst>
            </a:custGeom>
            <a:noFill/>
            <a:ln w="28575" cap="flat">
              <a:solidFill>
                <a:srgbClr val="FF0000"/>
              </a:solidFill>
              <a:prstDash val="solid"/>
              <a:bevel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/>
              </a:pPr>
              <a:endParaRPr/>
            </a:p>
          </p:txBody>
        </p:sp>
        <p:sp>
          <p:nvSpPr>
            <p:cNvPr id="962" name="Shape 962"/>
            <p:cNvSpPr/>
            <p:nvPr/>
          </p:nvSpPr>
          <p:spPr>
            <a:xfrm>
              <a:off x="739405" y="0"/>
              <a:ext cx="603129" cy="423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>
                <a:defRPr sz="1800"/>
              </a:pPr>
              <a:r>
                <a:rPr sz="2000" baseline="30000"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sz="2000">
                  <a:latin typeface="Arial"/>
                  <a:ea typeface="Arial"/>
                  <a:cs typeface="Arial"/>
                  <a:sym typeface="Arial"/>
                </a:rPr>
                <a:t>P</a:t>
              </a:r>
              <a:r>
                <a:rPr sz="2000" baseline="-25000">
                  <a:latin typeface="Arial"/>
                  <a:ea typeface="Arial"/>
                  <a:cs typeface="Arial"/>
                  <a:sym typeface="Arial"/>
                </a:rPr>
                <a:t>1/2</a:t>
              </a:r>
            </a:p>
          </p:txBody>
        </p:sp>
        <p:sp>
          <p:nvSpPr>
            <p:cNvPr id="963" name="Shape 963"/>
            <p:cNvSpPr/>
            <p:nvPr/>
          </p:nvSpPr>
          <p:spPr>
            <a:xfrm>
              <a:off x="369291" y="185057"/>
              <a:ext cx="381001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964" name="Shape 964"/>
            <p:cNvSpPr/>
            <p:nvPr/>
          </p:nvSpPr>
          <p:spPr>
            <a:xfrm>
              <a:off x="978891" y="1937657"/>
              <a:ext cx="381001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965" name="Shape 965"/>
            <p:cNvSpPr/>
            <p:nvPr/>
          </p:nvSpPr>
          <p:spPr>
            <a:xfrm flipH="1" flipV="1">
              <a:off x="559791" y="175532"/>
              <a:ext cx="666750" cy="1743076"/>
            </a:xfrm>
            <a:prstGeom prst="line">
              <a:avLst/>
            </a:prstGeom>
            <a:noFill/>
            <a:ln w="28575" cap="flat">
              <a:solidFill>
                <a:srgbClr val="0070C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grpSp>
          <p:nvGrpSpPr>
            <p:cNvPr id="978" name="Group 978"/>
            <p:cNvGrpSpPr/>
            <p:nvPr/>
          </p:nvGrpSpPr>
          <p:grpSpPr>
            <a:xfrm>
              <a:off x="385077" y="161054"/>
              <a:ext cx="794601" cy="1799562"/>
              <a:chOff x="0" y="0"/>
              <a:chExt cx="794599" cy="1799560"/>
            </a:xfrm>
          </p:grpSpPr>
          <p:sp>
            <p:nvSpPr>
              <p:cNvPr id="966" name="Shape 966"/>
              <p:cNvSpPr/>
              <p:nvPr/>
            </p:nvSpPr>
            <p:spPr>
              <a:xfrm rot="9539070">
                <a:off x="564127" y="1550900"/>
                <a:ext cx="197488" cy="220586"/>
              </a:xfrm>
              <a:prstGeom prst="triangle">
                <a:avLst/>
              </a:prstGeom>
              <a:solidFill>
                <a:srgbClr val="0070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grpSp>
            <p:nvGrpSpPr>
              <p:cNvPr id="977" name="Group 977"/>
              <p:cNvGrpSpPr/>
              <p:nvPr/>
            </p:nvGrpSpPr>
            <p:grpSpPr>
              <a:xfrm>
                <a:off x="-1" y="-1"/>
                <a:ext cx="622120" cy="1601004"/>
                <a:chOff x="0" y="0"/>
                <a:chExt cx="622118" cy="1601002"/>
              </a:xfrm>
            </p:grpSpPr>
            <p:sp>
              <p:nvSpPr>
                <p:cNvPr id="967" name="Shape 967"/>
                <p:cNvSpPr/>
                <p:nvPr/>
              </p:nvSpPr>
              <p:spPr>
                <a:xfrm rot="4139070">
                  <a:off x="116885" y="360753"/>
                  <a:ext cx="165440" cy="789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cubicBezTo>
                        <a:pt x="3600" y="10800"/>
                        <a:pt x="7200" y="0"/>
                        <a:pt x="10800" y="0"/>
                      </a:cubicBezTo>
                      <a:cubicBezTo>
                        <a:pt x="14400" y="0"/>
                        <a:pt x="18000" y="10800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0070C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968" name="Shape 968"/>
                <p:cNvSpPr/>
                <p:nvPr/>
              </p:nvSpPr>
              <p:spPr>
                <a:xfrm rot="14939070">
                  <a:off x="102475" y="543516"/>
                  <a:ext cx="165439" cy="789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cubicBezTo>
                        <a:pt x="3600" y="10800"/>
                        <a:pt x="7200" y="0"/>
                        <a:pt x="10800" y="0"/>
                      </a:cubicBezTo>
                      <a:cubicBezTo>
                        <a:pt x="14400" y="0"/>
                        <a:pt x="18000" y="10800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0070C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969" name="Shape 969"/>
                <p:cNvSpPr/>
                <p:nvPr/>
              </p:nvSpPr>
              <p:spPr>
                <a:xfrm rot="4139070">
                  <a:off x="235545" y="669621"/>
                  <a:ext cx="165440" cy="789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cubicBezTo>
                        <a:pt x="3600" y="10800"/>
                        <a:pt x="7200" y="0"/>
                        <a:pt x="10800" y="0"/>
                      </a:cubicBezTo>
                      <a:cubicBezTo>
                        <a:pt x="14400" y="0"/>
                        <a:pt x="18000" y="10800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0070C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970" name="Shape 970"/>
                <p:cNvSpPr/>
                <p:nvPr/>
              </p:nvSpPr>
              <p:spPr>
                <a:xfrm rot="14939070">
                  <a:off x="221134" y="852385"/>
                  <a:ext cx="165440" cy="789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cubicBezTo>
                        <a:pt x="3600" y="10800"/>
                        <a:pt x="7200" y="0"/>
                        <a:pt x="10800" y="0"/>
                      </a:cubicBezTo>
                      <a:cubicBezTo>
                        <a:pt x="14400" y="0"/>
                        <a:pt x="18000" y="10800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0070C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971" name="Shape 971"/>
                <p:cNvSpPr/>
                <p:nvPr/>
              </p:nvSpPr>
              <p:spPr>
                <a:xfrm rot="4139070">
                  <a:off x="354204" y="978490"/>
                  <a:ext cx="165440" cy="789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cubicBezTo>
                        <a:pt x="3600" y="10800"/>
                        <a:pt x="7200" y="0"/>
                        <a:pt x="10800" y="0"/>
                      </a:cubicBezTo>
                      <a:cubicBezTo>
                        <a:pt x="14400" y="0"/>
                        <a:pt x="18000" y="10800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0070C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972" name="Shape 972"/>
                <p:cNvSpPr/>
                <p:nvPr/>
              </p:nvSpPr>
              <p:spPr>
                <a:xfrm rot="14939070">
                  <a:off x="339794" y="1161254"/>
                  <a:ext cx="165439" cy="789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cubicBezTo>
                        <a:pt x="3600" y="10800"/>
                        <a:pt x="7200" y="0"/>
                        <a:pt x="10800" y="0"/>
                      </a:cubicBezTo>
                      <a:cubicBezTo>
                        <a:pt x="14400" y="0"/>
                        <a:pt x="18000" y="10800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0070C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973" name="Shape 973"/>
                <p:cNvSpPr/>
                <p:nvPr/>
              </p:nvSpPr>
              <p:spPr>
                <a:xfrm rot="4139070">
                  <a:off x="472864" y="1287359"/>
                  <a:ext cx="165440" cy="789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cubicBezTo>
                        <a:pt x="3600" y="10800"/>
                        <a:pt x="7200" y="0"/>
                        <a:pt x="10800" y="0"/>
                      </a:cubicBezTo>
                      <a:cubicBezTo>
                        <a:pt x="14400" y="0"/>
                        <a:pt x="18000" y="10800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0070C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974" name="Shape 974"/>
                <p:cNvSpPr/>
                <p:nvPr/>
              </p:nvSpPr>
              <p:spPr>
                <a:xfrm rot="14939070">
                  <a:off x="458453" y="1470123"/>
                  <a:ext cx="165440" cy="789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cubicBezTo>
                        <a:pt x="3600" y="10800"/>
                        <a:pt x="7200" y="0"/>
                        <a:pt x="10800" y="0"/>
                      </a:cubicBezTo>
                      <a:cubicBezTo>
                        <a:pt x="14400" y="0"/>
                        <a:pt x="18000" y="10800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0070C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975" name="Shape 975"/>
                <p:cNvSpPr/>
                <p:nvPr/>
              </p:nvSpPr>
              <p:spPr>
                <a:xfrm rot="4139070">
                  <a:off x="-1774" y="51884"/>
                  <a:ext cx="165440" cy="789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cubicBezTo>
                        <a:pt x="3600" y="10800"/>
                        <a:pt x="7200" y="0"/>
                        <a:pt x="10800" y="0"/>
                      </a:cubicBezTo>
                      <a:cubicBezTo>
                        <a:pt x="14400" y="0"/>
                        <a:pt x="18000" y="10800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0070C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976" name="Shape 976"/>
                <p:cNvSpPr/>
                <p:nvPr/>
              </p:nvSpPr>
              <p:spPr>
                <a:xfrm rot="14939070">
                  <a:off x="-16185" y="234647"/>
                  <a:ext cx="165440" cy="789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cubicBezTo>
                        <a:pt x="3600" y="10800"/>
                        <a:pt x="7200" y="0"/>
                        <a:pt x="10800" y="0"/>
                      </a:cubicBezTo>
                      <a:cubicBezTo>
                        <a:pt x="14400" y="0"/>
                        <a:pt x="18000" y="10800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0070C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</p:grpSp>
        <p:sp>
          <p:nvSpPr>
            <p:cNvPr id="979" name="Shape 979"/>
            <p:cNvSpPr/>
            <p:nvPr/>
          </p:nvSpPr>
          <p:spPr>
            <a:xfrm>
              <a:off x="1035743" y="526583"/>
              <a:ext cx="1458130" cy="8840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 algn="ctr">
                <a:defRPr sz="1800"/>
              </a:pPr>
              <a:r>
                <a:rPr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“Doppler”</a:t>
              </a:r>
              <a:endParaRPr sz="2000">
                <a:latin typeface="Arial"/>
                <a:ea typeface="Arial"/>
                <a:cs typeface="Arial"/>
                <a:sym typeface="Arial"/>
              </a:endParaRPr>
            </a:p>
            <a:p>
              <a:pPr lvl="0" algn="ctr">
                <a:defRPr sz="1800"/>
              </a:pPr>
              <a:r>
                <a:rPr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laser cooling</a:t>
              </a:r>
              <a:endParaRPr sz="2000">
                <a:latin typeface="Arial"/>
                <a:ea typeface="Arial"/>
                <a:cs typeface="Arial"/>
                <a:sym typeface="Arial"/>
              </a:endParaRPr>
            </a:p>
            <a:p>
              <a:pPr lvl="0" algn="ctr">
                <a:defRPr sz="1800"/>
              </a:pPr>
              <a:r>
                <a:rPr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T ~ 1 mK</a:t>
              </a:r>
            </a:p>
          </p:txBody>
        </p:sp>
        <p:sp>
          <p:nvSpPr>
            <p:cNvPr id="980" name="Shape 980"/>
            <p:cNvSpPr/>
            <p:nvPr/>
          </p:nvSpPr>
          <p:spPr>
            <a:xfrm>
              <a:off x="0" y="1047069"/>
              <a:ext cx="612438" cy="4370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>
                <a:defRPr sz="1800"/>
              </a:pPr>
              <a:r>
                <a:rPr sz="2400">
                  <a:latin typeface="Arial"/>
                  <a:ea typeface="Arial"/>
                  <a:cs typeface="Arial"/>
                  <a:sym typeface="Arial"/>
                </a:rPr>
                <a:t>Hg</a:t>
              </a:r>
              <a:r>
                <a:rPr sz="2400" baseline="30000">
                  <a:latin typeface="Arial"/>
                  <a:ea typeface="Arial"/>
                  <a:cs typeface="Arial"/>
                  <a:sym typeface="Arial"/>
                </a:rPr>
                <a:t>+</a:t>
              </a:r>
            </a:p>
          </p:txBody>
        </p:sp>
      </p:grpSp>
      <p:sp>
        <p:nvSpPr>
          <p:cNvPr id="982" name="Shape 982"/>
          <p:cNvSpPr/>
          <p:nvPr/>
        </p:nvSpPr>
        <p:spPr>
          <a:xfrm rot="7940483" flipH="1">
            <a:off x="4692390" y="4014704"/>
            <a:ext cx="208405" cy="18809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6" h="21600" extrusionOk="0">
                <a:moveTo>
                  <a:pt x="1782" y="0"/>
                </a:moveTo>
                <a:cubicBezTo>
                  <a:pt x="239" y="3655"/>
                  <a:pt x="-1304" y="7310"/>
                  <a:pt x="1782" y="10910"/>
                </a:cubicBezTo>
                <a:cubicBezTo>
                  <a:pt x="4867" y="14510"/>
                  <a:pt x="17210" y="19855"/>
                  <a:pt x="20296" y="21600"/>
                </a:cubicBezTo>
              </a:path>
            </a:pathLst>
          </a:custGeom>
          <a:ln w="28575">
            <a:solidFill>
              <a:srgbClr val="FF0000"/>
            </a:solidFill>
            <a:tailEnd type="triangle"/>
          </a:ln>
        </p:spPr>
        <p:txBody>
          <a:bodyPr lIns="0" tIns="0" rIns="0" bIns="0" anchor="ctr"/>
          <a:lstStyle/>
          <a:p>
            <a:pPr lvl="0" algn="ctr">
              <a:defRPr sz="2400"/>
            </a:pPr>
            <a:endParaRPr/>
          </a:p>
        </p:txBody>
      </p:sp>
      <p:grpSp>
        <p:nvGrpSpPr>
          <p:cNvPr id="995" name="Group 995"/>
          <p:cNvGrpSpPr/>
          <p:nvPr/>
        </p:nvGrpSpPr>
        <p:grpSpPr>
          <a:xfrm>
            <a:off x="4244655" y="4159165"/>
            <a:ext cx="1639394" cy="1134728"/>
            <a:chOff x="0" y="0"/>
            <a:chExt cx="1639392" cy="1134727"/>
          </a:xfrm>
        </p:grpSpPr>
        <p:sp>
          <p:nvSpPr>
            <p:cNvPr id="983" name="Shape 983"/>
            <p:cNvSpPr/>
            <p:nvPr/>
          </p:nvSpPr>
          <p:spPr>
            <a:xfrm rot="7346057">
              <a:off x="1394602" y="881940"/>
              <a:ext cx="197488" cy="220586"/>
            </a:xfrm>
            <a:prstGeom prst="triangle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994" name="Group 994"/>
            <p:cNvGrpSpPr/>
            <p:nvPr/>
          </p:nvGrpSpPr>
          <p:grpSpPr>
            <a:xfrm>
              <a:off x="0" y="-1"/>
              <a:ext cx="1396316" cy="1020647"/>
              <a:chOff x="0" y="0"/>
              <a:chExt cx="1396315" cy="1020645"/>
            </a:xfrm>
          </p:grpSpPr>
          <p:sp>
            <p:nvSpPr>
              <p:cNvPr id="984" name="Shape 984"/>
              <p:cNvSpPr/>
              <p:nvPr/>
            </p:nvSpPr>
            <p:spPr>
              <a:xfrm rot="1946058">
                <a:off x="287543" y="215663"/>
                <a:ext cx="165439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85" name="Shape 985"/>
              <p:cNvSpPr/>
              <p:nvPr/>
            </p:nvSpPr>
            <p:spPr>
              <a:xfrm rot="12746057">
                <a:off x="384807" y="371066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86" name="Shape 986"/>
              <p:cNvSpPr/>
              <p:nvPr/>
            </p:nvSpPr>
            <p:spPr>
              <a:xfrm rot="1946058">
                <a:off x="566806" y="393124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87" name="Shape 987"/>
              <p:cNvSpPr/>
              <p:nvPr/>
            </p:nvSpPr>
            <p:spPr>
              <a:xfrm rot="12746057">
                <a:off x="664070" y="548526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88" name="Shape 988"/>
              <p:cNvSpPr/>
              <p:nvPr/>
            </p:nvSpPr>
            <p:spPr>
              <a:xfrm rot="1946058">
                <a:off x="846069" y="570584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89" name="Shape 989"/>
              <p:cNvSpPr/>
              <p:nvPr/>
            </p:nvSpPr>
            <p:spPr>
              <a:xfrm rot="12746057">
                <a:off x="943333" y="725986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90" name="Shape 990"/>
              <p:cNvSpPr/>
              <p:nvPr/>
            </p:nvSpPr>
            <p:spPr>
              <a:xfrm rot="1946058">
                <a:off x="1125332" y="748044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91" name="Shape 991"/>
              <p:cNvSpPr/>
              <p:nvPr/>
            </p:nvSpPr>
            <p:spPr>
              <a:xfrm rot="12746057">
                <a:off x="1222596" y="903446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92" name="Shape 992"/>
              <p:cNvSpPr/>
              <p:nvPr/>
            </p:nvSpPr>
            <p:spPr>
              <a:xfrm rot="1946058">
                <a:off x="8280" y="38203"/>
                <a:ext cx="165439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93" name="Shape 993"/>
              <p:cNvSpPr/>
              <p:nvPr/>
            </p:nvSpPr>
            <p:spPr>
              <a:xfrm rot="12746057">
                <a:off x="105544" y="193606"/>
                <a:ext cx="165439" cy="78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grpSp>
        <p:nvGrpSpPr>
          <p:cNvPr id="1005" name="Group 1005"/>
          <p:cNvGrpSpPr/>
          <p:nvPr/>
        </p:nvGrpSpPr>
        <p:grpSpPr>
          <a:xfrm>
            <a:off x="3327719" y="2933700"/>
            <a:ext cx="5790882" cy="3793460"/>
            <a:chOff x="0" y="0"/>
            <a:chExt cx="5790880" cy="3793458"/>
          </a:xfrm>
        </p:grpSpPr>
        <p:grpSp>
          <p:nvGrpSpPr>
            <p:cNvPr id="1001" name="Group 1001"/>
            <p:cNvGrpSpPr/>
            <p:nvPr/>
          </p:nvGrpSpPr>
          <p:grpSpPr>
            <a:xfrm>
              <a:off x="2144570" y="132243"/>
              <a:ext cx="3646310" cy="3661216"/>
              <a:chOff x="0" y="0"/>
              <a:chExt cx="3646309" cy="3661214"/>
            </a:xfrm>
          </p:grpSpPr>
          <p:sp>
            <p:nvSpPr>
              <p:cNvPr id="996" name="Shape 996"/>
              <p:cNvSpPr/>
              <p:nvPr/>
            </p:nvSpPr>
            <p:spPr>
              <a:xfrm rot="5400000">
                <a:off x="2504189" y="638494"/>
                <a:ext cx="306833" cy="757021"/>
              </a:xfrm>
              <a:prstGeom prst="triangle">
                <a:avLst/>
              </a:prstGeom>
              <a:solidFill>
                <a:srgbClr val="0070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97" name="Shape 997"/>
              <p:cNvSpPr/>
              <p:nvPr/>
            </p:nvSpPr>
            <p:spPr>
              <a:xfrm>
                <a:off x="919991" y="520528"/>
                <a:ext cx="1120785" cy="4370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24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lvl="0">
                  <a:defRPr sz="1800"/>
                </a:pPr>
                <a:r>
                  <a:rPr sz="2400"/>
                  <a:t>194 nm</a:t>
                </a:r>
              </a:p>
            </p:txBody>
          </p:sp>
          <p:pic>
            <p:nvPicPr>
              <p:cNvPr id="998" name="image17.jpg" descr="C:\Dave\dave_pics\blueion2.jpg"/>
              <p:cNvPicPr/>
              <p:nvPr/>
            </p:nvPicPr>
            <p:blipFill>
              <a:blip r:embed="rId2">
                <a:extLst/>
              </a:blip>
              <a:srcRect t="1378" b="1377"/>
              <a:stretch>
                <a:fillRect/>
              </a:stretch>
            </p:blipFill>
            <p:spPr>
              <a:xfrm>
                <a:off x="0" y="0"/>
                <a:ext cx="3646310" cy="3661215"/>
              </a:xfrm>
              <a:prstGeom prst="rect">
                <a:avLst/>
              </a:prstGeom>
              <a:ln w="38100" cap="flat">
                <a:solidFill>
                  <a:srgbClr val="FFFF00"/>
                </a:solidFill>
                <a:prstDash val="solid"/>
                <a:bevel/>
              </a:ln>
              <a:effectLst/>
            </p:spPr>
          </p:pic>
          <p:sp>
            <p:nvSpPr>
              <p:cNvPr id="999" name="Shape 999"/>
              <p:cNvSpPr/>
              <p:nvPr/>
            </p:nvSpPr>
            <p:spPr>
              <a:xfrm>
                <a:off x="1406015" y="1969979"/>
                <a:ext cx="377220" cy="11506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20" h="21600" extrusionOk="0">
                    <a:moveTo>
                      <a:pt x="4649" y="0"/>
                    </a:moveTo>
                    <a:cubicBezTo>
                      <a:pt x="3960" y="1590"/>
                      <a:pt x="-1708" y="8010"/>
                      <a:pt x="513" y="9540"/>
                    </a:cubicBezTo>
                    <a:cubicBezTo>
                      <a:pt x="2735" y="11070"/>
                      <a:pt x="16062" y="7170"/>
                      <a:pt x="17977" y="9180"/>
                    </a:cubicBezTo>
                    <a:cubicBezTo>
                      <a:pt x="19892" y="11190"/>
                      <a:pt x="13228" y="19020"/>
                      <a:pt x="12003" y="21600"/>
                    </a:cubicBezTo>
                  </a:path>
                </a:pathLst>
              </a:custGeom>
              <a:noFill/>
              <a:ln w="22225" cap="flat">
                <a:solidFill>
                  <a:srgbClr val="FFFF00"/>
                </a:solidFill>
                <a:prstDash val="solid"/>
                <a:round/>
                <a:head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/>
                </a:pPr>
                <a:endParaRPr/>
              </a:p>
            </p:txBody>
          </p:sp>
          <p:sp>
            <p:nvSpPr>
              <p:cNvPr id="1000" name="Shape 1000"/>
              <p:cNvSpPr/>
              <p:nvPr/>
            </p:nvSpPr>
            <p:spPr>
              <a:xfrm>
                <a:off x="744725" y="3120601"/>
                <a:ext cx="2035831" cy="4370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 lvl="0">
                  <a:defRPr sz="1800"/>
                </a:pPr>
                <a:r>
                  <a: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Single Hg</a:t>
                </a:r>
                <a:r>
                  <a:rPr sz="2400" baseline="300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+</a:t>
                </a:r>
                <a:r>
                  <a: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 ion</a:t>
                </a:r>
              </a:p>
            </p:txBody>
          </p:sp>
        </p:grpSp>
        <p:sp>
          <p:nvSpPr>
            <p:cNvPr id="1002" name="Shape 1002"/>
            <p:cNvSpPr/>
            <p:nvPr/>
          </p:nvSpPr>
          <p:spPr>
            <a:xfrm>
              <a:off x="-1" y="20570"/>
              <a:ext cx="2002815" cy="2002601"/>
            </a:xfrm>
            <a:prstGeom prst="rect">
              <a:avLst/>
            </a:prstGeom>
            <a:noFill/>
            <a:ln w="38100" cap="flat">
              <a:solidFill>
                <a:srgbClr val="FFFF0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03" name="Shape 1003"/>
            <p:cNvSpPr/>
            <p:nvPr/>
          </p:nvSpPr>
          <p:spPr>
            <a:xfrm>
              <a:off x="-1" y="2023171"/>
              <a:ext cx="2144572" cy="1770286"/>
            </a:xfrm>
            <a:prstGeom prst="line">
              <a:avLst/>
            </a:prstGeom>
            <a:noFill/>
            <a:ln w="28575" cap="flat">
              <a:solidFill>
                <a:srgbClr val="FFFF00"/>
              </a:solidFill>
              <a:prstDash val="dash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004" name="Shape 1004"/>
            <p:cNvSpPr/>
            <p:nvPr/>
          </p:nvSpPr>
          <p:spPr>
            <a:xfrm>
              <a:off x="1958858" y="-1"/>
              <a:ext cx="3832023" cy="99623"/>
            </a:xfrm>
            <a:prstGeom prst="line">
              <a:avLst/>
            </a:prstGeom>
            <a:noFill/>
            <a:ln w="28575" cap="flat">
              <a:solidFill>
                <a:srgbClr val="FFFF00"/>
              </a:solidFill>
              <a:prstDash val="dash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  <p:grpSp>
        <p:nvGrpSpPr>
          <p:cNvPr id="1018" name="Group 1018"/>
          <p:cNvGrpSpPr/>
          <p:nvPr/>
        </p:nvGrpSpPr>
        <p:grpSpPr>
          <a:xfrm>
            <a:off x="3604186" y="2150026"/>
            <a:ext cx="577294" cy="1854438"/>
            <a:chOff x="14879" y="3455"/>
            <a:chExt cx="577293" cy="1854436"/>
          </a:xfrm>
        </p:grpSpPr>
        <p:sp>
          <p:nvSpPr>
            <p:cNvPr id="1006" name="Shape 1006"/>
            <p:cNvSpPr/>
            <p:nvPr/>
          </p:nvSpPr>
          <p:spPr>
            <a:xfrm rot="20815571">
              <a:off x="37269" y="22933"/>
              <a:ext cx="197488" cy="220586"/>
            </a:xfrm>
            <a:prstGeom prst="triangle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1017" name="Group 1017"/>
            <p:cNvGrpSpPr/>
            <p:nvPr/>
          </p:nvGrpSpPr>
          <p:grpSpPr>
            <a:xfrm>
              <a:off x="138892" y="210648"/>
              <a:ext cx="453282" cy="1647245"/>
              <a:chOff x="0" y="0"/>
              <a:chExt cx="453280" cy="1647243"/>
            </a:xfrm>
          </p:grpSpPr>
          <p:sp>
            <p:nvSpPr>
              <p:cNvPr id="1007" name="Shape 1007"/>
              <p:cNvSpPr/>
              <p:nvPr/>
            </p:nvSpPr>
            <p:spPr>
              <a:xfrm rot="15415571">
                <a:off x="199005" y="1195935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008" name="Shape 1008"/>
              <p:cNvSpPr/>
              <p:nvPr/>
            </p:nvSpPr>
            <p:spPr>
              <a:xfrm rot="4615571">
                <a:off x="238529" y="1016915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009" name="Shape 1009"/>
              <p:cNvSpPr/>
              <p:nvPr/>
            </p:nvSpPr>
            <p:spPr>
              <a:xfrm rot="15415571">
                <a:off x="124159" y="873634"/>
                <a:ext cx="165439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010" name="Shape 1010"/>
              <p:cNvSpPr/>
              <p:nvPr/>
            </p:nvSpPr>
            <p:spPr>
              <a:xfrm rot="4615571">
                <a:off x="163682" y="694614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011" name="Shape 1011"/>
              <p:cNvSpPr/>
              <p:nvPr/>
            </p:nvSpPr>
            <p:spPr>
              <a:xfrm rot="15415571">
                <a:off x="49312" y="551333"/>
                <a:ext cx="165440" cy="78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012" name="Shape 1012"/>
              <p:cNvSpPr/>
              <p:nvPr/>
            </p:nvSpPr>
            <p:spPr>
              <a:xfrm rot="4615571">
                <a:off x="88836" y="372313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013" name="Shape 1013"/>
              <p:cNvSpPr/>
              <p:nvPr/>
            </p:nvSpPr>
            <p:spPr>
              <a:xfrm rot="15415571">
                <a:off x="-25535" y="229032"/>
                <a:ext cx="165440" cy="78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014" name="Shape 1014"/>
              <p:cNvSpPr/>
              <p:nvPr/>
            </p:nvSpPr>
            <p:spPr>
              <a:xfrm rot="4615571">
                <a:off x="13989" y="50012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015" name="Shape 1015"/>
              <p:cNvSpPr/>
              <p:nvPr/>
            </p:nvSpPr>
            <p:spPr>
              <a:xfrm rot="15415571">
                <a:off x="273852" y="1518236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016" name="Shape 1016"/>
              <p:cNvSpPr/>
              <p:nvPr/>
            </p:nvSpPr>
            <p:spPr>
              <a:xfrm rot="4615571">
                <a:off x="313376" y="1339216"/>
                <a:ext cx="165439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sp>
        <p:nvSpPr>
          <p:cNvPr id="1019" name="Shape 1019"/>
          <p:cNvSpPr/>
          <p:nvPr/>
        </p:nvSpPr>
        <p:spPr>
          <a:xfrm>
            <a:off x="1564716" y="2769604"/>
            <a:ext cx="553229" cy="394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baseline="300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>
                <a:latin typeface="Arial"/>
                <a:ea typeface="Arial"/>
                <a:cs typeface="Arial"/>
                <a:sym typeface="Arial"/>
              </a:rPr>
              <a:t>S</a:t>
            </a:r>
            <a:r>
              <a:rPr baseline="-25000">
                <a:latin typeface="Arial"/>
                <a:ea typeface="Arial"/>
                <a:cs typeface="Arial"/>
                <a:sym typeface="Arial"/>
              </a:rPr>
              <a:t>1/2</a:t>
            </a:r>
          </a:p>
        </p:txBody>
      </p:sp>
      <p:sp>
        <p:nvSpPr>
          <p:cNvPr id="1020" name="Shape 1020"/>
          <p:cNvSpPr/>
          <p:nvPr/>
        </p:nvSpPr>
        <p:spPr>
          <a:xfrm>
            <a:off x="46887" y="93641"/>
            <a:ext cx="7877913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defRPr sz="1800"/>
            </a:pPr>
            <a:r>
              <a:rPr sz="2400" dirty="0">
                <a:latin typeface="Arial"/>
                <a:ea typeface="Arial"/>
                <a:cs typeface="Arial"/>
                <a:sym typeface="Arial"/>
              </a:rPr>
              <a:t>Mercury ion (Hg</a:t>
            </a:r>
            <a:r>
              <a:rPr sz="2400" baseline="30000" dirty="0">
                <a:latin typeface="Arial"/>
                <a:ea typeface="Arial"/>
                <a:cs typeface="Arial"/>
                <a:sym typeface="Arial"/>
              </a:rPr>
              <a:t>+</a:t>
            </a:r>
            <a:r>
              <a:rPr sz="2400" dirty="0">
                <a:latin typeface="Arial"/>
                <a:ea typeface="Arial"/>
                <a:cs typeface="Arial"/>
                <a:sym typeface="Arial"/>
              </a:rPr>
              <a:t>) experiments at NIST, 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1981 </a:t>
            </a:r>
            <a:r>
              <a:rPr lang="es-MX" dirty="0">
                <a:latin typeface="Symbol"/>
                <a:ea typeface="Arial"/>
                <a:cs typeface="Arial"/>
                <a:sym typeface="Symbol"/>
              </a:rPr>
              <a:t></a:t>
            </a:r>
            <a:endParaRPr sz="2000" dirty="0"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1021" name="Shape 1021"/>
          <p:cNvSpPr/>
          <p:nvPr/>
        </p:nvSpPr>
        <p:spPr>
          <a:xfrm>
            <a:off x="6338423" y="1287852"/>
            <a:ext cx="2693180" cy="486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800"/>
              <a:t>“trap” electrodes</a:t>
            </a:r>
          </a:p>
        </p:txBody>
      </p:sp>
      <p:sp>
        <p:nvSpPr>
          <p:cNvPr id="1022" name="Shape 1022"/>
          <p:cNvSpPr/>
          <p:nvPr/>
        </p:nvSpPr>
        <p:spPr>
          <a:xfrm flipH="1">
            <a:off x="6536853" y="1760345"/>
            <a:ext cx="1219201" cy="381001"/>
          </a:xfrm>
          <a:prstGeom prst="line">
            <a:avLst/>
          </a:prstGeom>
          <a:ln>
            <a:solidFill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2" grpId="2" animBg="1" advAuto="0"/>
      <p:bldP spid="1005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026"/>
          <p:cNvGrpSpPr/>
          <p:nvPr/>
        </p:nvGrpSpPr>
        <p:grpSpPr>
          <a:xfrm>
            <a:off x="1406326" y="3950508"/>
            <a:ext cx="2830050" cy="2831137"/>
            <a:chOff x="0" y="0"/>
            <a:chExt cx="2830048" cy="2831135"/>
          </a:xfrm>
        </p:grpSpPr>
        <p:sp>
          <p:nvSpPr>
            <p:cNvPr id="1024" name="Shape 1024"/>
            <p:cNvSpPr/>
            <p:nvPr/>
          </p:nvSpPr>
          <p:spPr>
            <a:xfrm rot="2675695">
              <a:off x="514984" y="484586"/>
              <a:ext cx="1553547" cy="2104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" y="0"/>
                  </a:moveTo>
                  <a:lnTo>
                    <a:pt x="64" y="17726"/>
                  </a:lnTo>
                  <a:lnTo>
                    <a:pt x="0" y="17726"/>
                  </a:lnTo>
                  <a:lnTo>
                    <a:pt x="0" y="17914"/>
                  </a:lnTo>
                  <a:lnTo>
                    <a:pt x="64" y="18125"/>
                  </a:lnTo>
                  <a:lnTo>
                    <a:pt x="129" y="18313"/>
                  </a:lnTo>
                  <a:lnTo>
                    <a:pt x="386" y="18665"/>
                  </a:lnTo>
                  <a:lnTo>
                    <a:pt x="611" y="19041"/>
                  </a:lnTo>
                  <a:lnTo>
                    <a:pt x="804" y="19205"/>
                  </a:lnTo>
                  <a:lnTo>
                    <a:pt x="1061" y="19346"/>
                  </a:lnTo>
                  <a:lnTo>
                    <a:pt x="1221" y="19534"/>
                  </a:lnTo>
                  <a:lnTo>
                    <a:pt x="1479" y="19722"/>
                  </a:lnTo>
                  <a:lnTo>
                    <a:pt x="1800" y="19839"/>
                  </a:lnTo>
                  <a:lnTo>
                    <a:pt x="2025" y="19980"/>
                  </a:lnTo>
                  <a:lnTo>
                    <a:pt x="2346" y="20168"/>
                  </a:lnTo>
                  <a:lnTo>
                    <a:pt x="2732" y="20309"/>
                  </a:lnTo>
                  <a:lnTo>
                    <a:pt x="3021" y="20426"/>
                  </a:lnTo>
                  <a:lnTo>
                    <a:pt x="3407" y="20520"/>
                  </a:lnTo>
                  <a:lnTo>
                    <a:pt x="4146" y="20802"/>
                  </a:lnTo>
                  <a:lnTo>
                    <a:pt x="4564" y="20896"/>
                  </a:lnTo>
                  <a:lnTo>
                    <a:pt x="4950" y="20966"/>
                  </a:lnTo>
                  <a:lnTo>
                    <a:pt x="5818" y="21154"/>
                  </a:lnTo>
                  <a:lnTo>
                    <a:pt x="6300" y="21248"/>
                  </a:lnTo>
                  <a:lnTo>
                    <a:pt x="6718" y="21342"/>
                  </a:lnTo>
                  <a:lnTo>
                    <a:pt x="7714" y="21436"/>
                  </a:lnTo>
                  <a:lnTo>
                    <a:pt x="8711" y="21506"/>
                  </a:lnTo>
                  <a:lnTo>
                    <a:pt x="9193" y="21553"/>
                  </a:lnTo>
                  <a:lnTo>
                    <a:pt x="9739" y="21600"/>
                  </a:lnTo>
                  <a:lnTo>
                    <a:pt x="11861" y="21600"/>
                  </a:lnTo>
                  <a:lnTo>
                    <a:pt x="12407" y="21553"/>
                  </a:lnTo>
                  <a:lnTo>
                    <a:pt x="13404" y="21459"/>
                  </a:lnTo>
                  <a:lnTo>
                    <a:pt x="14368" y="21389"/>
                  </a:lnTo>
                  <a:lnTo>
                    <a:pt x="14882" y="21342"/>
                  </a:lnTo>
                  <a:lnTo>
                    <a:pt x="15300" y="21248"/>
                  </a:lnTo>
                  <a:lnTo>
                    <a:pt x="15814" y="21154"/>
                  </a:lnTo>
                  <a:lnTo>
                    <a:pt x="16650" y="20966"/>
                  </a:lnTo>
                  <a:lnTo>
                    <a:pt x="17036" y="20896"/>
                  </a:lnTo>
                  <a:lnTo>
                    <a:pt x="17454" y="20802"/>
                  </a:lnTo>
                  <a:lnTo>
                    <a:pt x="18193" y="20520"/>
                  </a:lnTo>
                  <a:lnTo>
                    <a:pt x="18579" y="20426"/>
                  </a:lnTo>
                  <a:lnTo>
                    <a:pt x="18900" y="20309"/>
                  </a:lnTo>
                  <a:lnTo>
                    <a:pt x="19254" y="20168"/>
                  </a:lnTo>
                  <a:lnTo>
                    <a:pt x="19575" y="19980"/>
                  </a:lnTo>
                  <a:lnTo>
                    <a:pt x="19800" y="19839"/>
                  </a:lnTo>
                  <a:lnTo>
                    <a:pt x="20121" y="19722"/>
                  </a:lnTo>
                  <a:lnTo>
                    <a:pt x="20379" y="19534"/>
                  </a:lnTo>
                  <a:lnTo>
                    <a:pt x="20539" y="19346"/>
                  </a:lnTo>
                  <a:lnTo>
                    <a:pt x="20796" y="19205"/>
                  </a:lnTo>
                  <a:lnTo>
                    <a:pt x="20989" y="19041"/>
                  </a:lnTo>
                  <a:lnTo>
                    <a:pt x="21246" y="18665"/>
                  </a:lnTo>
                  <a:lnTo>
                    <a:pt x="21471" y="18313"/>
                  </a:lnTo>
                  <a:lnTo>
                    <a:pt x="21536" y="18125"/>
                  </a:lnTo>
                  <a:lnTo>
                    <a:pt x="21600" y="17914"/>
                  </a:lnTo>
                  <a:lnTo>
                    <a:pt x="2160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DDDDD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1025" name="Shape 1025"/>
            <p:cNvSpPr/>
            <p:nvPr/>
          </p:nvSpPr>
          <p:spPr>
            <a:xfrm rot="2675695">
              <a:off x="1226825" y="436658"/>
              <a:ext cx="1558355" cy="766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777777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</p:grpSp>
      <p:sp>
        <p:nvSpPr>
          <p:cNvPr id="1027" name="Shape 1027"/>
          <p:cNvSpPr/>
          <p:nvPr/>
        </p:nvSpPr>
        <p:spPr>
          <a:xfrm>
            <a:off x="745654" y="4046344"/>
            <a:ext cx="3429001" cy="152401"/>
          </a:xfrm>
          <a:prstGeom prst="rect">
            <a:avLst/>
          </a:prstGeom>
          <a:solidFill>
            <a:srgbClr val="CC99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28" name="Shape 1028"/>
          <p:cNvSpPr/>
          <p:nvPr/>
        </p:nvSpPr>
        <p:spPr>
          <a:xfrm rot="2675695">
            <a:off x="2232412" y="3707717"/>
            <a:ext cx="3097473" cy="14330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380"/>
                </a:moveTo>
                <a:lnTo>
                  <a:pt x="0" y="9282"/>
                </a:lnTo>
                <a:lnTo>
                  <a:pt x="64" y="9868"/>
                </a:lnTo>
                <a:lnTo>
                  <a:pt x="129" y="10524"/>
                </a:lnTo>
                <a:lnTo>
                  <a:pt x="306" y="11732"/>
                </a:lnTo>
                <a:lnTo>
                  <a:pt x="467" y="12387"/>
                </a:lnTo>
                <a:lnTo>
                  <a:pt x="613" y="12905"/>
                </a:lnTo>
                <a:lnTo>
                  <a:pt x="983" y="14112"/>
                </a:lnTo>
                <a:lnTo>
                  <a:pt x="1483" y="15182"/>
                </a:lnTo>
                <a:lnTo>
                  <a:pt x="1741" y="15700"/>
                </a:lnTo>
                <a:lnTo>
                  <a:pt x="2015" y="16148"/>
                </a:lnTo>
                <a:lnTo>
                  <a:pt x="2321" y="16631"/>
                </a:lnTo>
                <a:lnTo>
                  <a:pt x="2660" y="17080"/>
                </a:lnTo>
                <a:lnTo>
                  <a:pt x="2966" y="17563"/>
                </a:lnTo>
                <a:lnTo>
                  <a:pt x="3337" y="18012"/>
                </a:lnTo>
                <a:lnTo>
                  <a:pt x="4078" y="18805"/>
                </a:lnTo>
                <a:lnTo>
                  <a:pt x="4481" y="19150"/>
                </a:lnTo>
                <a:lnTo>
                  <a:pt x="5352" y="19806"/>
                </a:lnTo>
                <a:lnTo>
                  <a:pt x="5787" y="20151"/>
                </a:lnTo>
                <a:lnTo>
                  <a:pt x="6254" y="20392"/>
                </a:lnTo>
                <a:lnTo>
                  <a:pt x="6722" y="20599"/>
                </a:lnTo>
                <a:lnTo>
                  <a:pt x="7173" y="20875"/>
                </a:lnTo>
                <a:lnTo>
                  <a:pt x="7673" y="21082"/>
                </a:lnTo>
                <a:lnTo>
                  <a:pt x="8173" y="21186"/>
                </a:lnTo>
                <a:lnTo>
                  <a:pt x="8704" y="21324"/>
                </a:lnTo>
                <a:lnTo>
                  <a:pt x="9188" y="21462"/>
                </a:lnTo>
                <a:lnTo>
                  <a:pt x="9720" y="21531"/>
                </a:lnTo>
                <a:lnTo>
                  <a:pt x="10268" y="21600"/>
                </a:lnTo>
                <a:lnTo>
                  <a:pt x="11332" y="21600"/>
                </a:lnTo>
                <a:lnTo>
                  <a:pt x="11880" y="21531"/>
                </a:lnTo>
                <a:lnTo>
                  <a:pt x="12412" y="21462"/>
                </a:lnTo>
                <a:lnTo>
                  <a:pt x="12912" y="21324"/>
                </a:lnTo>
                <a:lnTo>
                  <a:pt x="13427" y="21186"/>
                </a:lnTo>
                <a:lnTo>
                  <a:pt x="13927" y="21082"/>
                </a:lnTo>
                <a:lnTo>
                  <a:pt x="14427" y="20875"/>
                </a:lnTo>
                <a:lnTo>
                  <a:pt x="14894" y="20599"/>
                </a:lnTo>
                <a:lnTo>
                  <a:pt x="15346" y="20392"/>
                </a:lnTo>
                <a:lnTo>
                  <a:pt x="15813" y="20151"/>
                </a:lnTo>
                <a:lnTo>
                  <a:pt x="16684" y="19461"/>
                </a:lnTo>
                <a:lnTo>
                  <a:pt x="17119" y="19150"/>
                </a:lnTo>
                <a:lnTo>
                  <a:pt x="17522" y="18805"/>
                </a:lnTo>
                <a:lnTo>
                  <a:pt x="18263" y="18012"/>
                </a:lnTo>
                <a:lnTo>
                  <a:pt x="18634" y="17563"/>
                </a:lnTo>
                <a:lnTo>
                  <a:pt x="18940" y="17080"/>
                </a:lnTo>
                <a:lnTo>
                  <a:pt x="19279" y="16631"/>
                </a:lnTo>
                <a:lnTo>
                  <a:pt x="19585" y="16148"/>
                </a:lnTo>
                <a:lnTo>
                  <a:pt x="19875" y="15700"/>
                </a:lnTo>
                <a:lnTo>
                  <a:pt x="20359" y="14630"/>
                </a:lnTo>
                <a:lnTo>
                  <a:pt x="20617" y="14112"/>
                </a:lnTo>
                <a:lnTo>
                  <a:pt x="20987" y="12905"/>
                </a:lnTo>
                <a:lnTo>
                  <a:pt x="21133" y="12387"/>
                </a:lnTo>
                <a:lnTo>
                  <a:pt x="21294" y="11732"/>
                </a:lnTo>
                <a:lnTo>
                  <a:pt x="21471" y="10524"/>
                </a:lnTo>
                <a:lnTo>
                  <a:pt x="21536" y="9868"/>
                </a:lnTo>
                <a:lnTo>
                  <a:pt x="21600" y="9282"/>
                </a:lnTo>
                <a:lnTo>
                  <a:pt x="21600" y="0"/>
                </a:lnTo>
                <a:lnTo>
                  <a:pt x="21568" y="656"/>
                </a:lnTo>
                <a:lnTo>
                  <a:pt x="21536" y="1242"/>
                </a:lnTo>
                <a:lnTo>
                  <a:pt x="21471" y="1898"/>
                </a:lnTo>
                <a:lnTo>
                  <a:pt x="21390" y="2519"/>
                </a:lnTo>
                <a:lnTo>
                  <a:pt x="21133" y="3692"/>
                </a:lnTo>
                <a:lnTo>
                  <a:pt x="20987" y="4313"/>
                </a:lnTo>
                <a:lnTo>
                  <a:pt x="20794" y="4900"/>
                </a:lnTo>
                <a:lnTo>
                  <a:pt x="20584" y="5417"/>
                </a:lnTo>
                <a:lnTo>
                  <a:pt x="20359" y="6038"/>
                </a:lnTo>
                <a:lnTo>
                  <a:pt x="20117" y="6556"/>
                </a:lnTo>
                <a:lnTo>
                  <a:pt x="19843" y="7004"/>
                </a:lnTo>
                <a:lnTo>
                  <a:pt x="19553" y="7557"/>
                </a:lnTo>
                <a:lnTo>
                  <a:pt x="18940" y="8488"/>
                </a:lnTo>
                <a:lnTo>
                  <a:pt x="18602" y="8937"/>
                </a:lnTo>
                <a:lnTo>
                  <a:pt x="18263" y="9351"/>
                </a:lnTo>
                <a:lnTo>
                  <a:pt x="17893" y="9730"/>
                </a:lnTo>
                <a:lnTo>
                  <a:pt x="17087" y="10524"/>
                </a:lnTo>
                <a:lnTo>
                  <a:pt x="16684" y="10869"/>
                </a:lnTo>
                <a:lnTo>
                  <a:pt x="16248" y="11111"/>
                </a:lnTo>
                <a:lnTo>
                  <a:pt x="15813" y="11456"/>
                </a:lnTo>
                <a:lnTo>
                  <a:pt x="14894" y="11973"/>
                </a:lnTo>
                <a:lnTo>
                  <a:pt x="14427" y="12180"/>
                </a:lnTo>
                <a:lnTo>
                  <a:pt x="13927" y="12387"/>
                </a:lnTo>
                <a:lnTo>
                  <a:pt x="13427" y="12525"/>
                </a:lnTo>
                <a:lnTo>
                  <a:pt x="12912" y="12663"/>
                </a:lnTo>
                <a:lnTo>
                  <a:pt x="12412" y="12767"/>
                </a:lnTo>
                <a:lnTo>
                  <a:pt x="11880" y="12836"/>
                </a:lnTo>
                <a:lnTo>
                  <a:pt x="11332" y="12905"/>
                </a:lnTo>
                <a:lnTo>
                  <a:pt x="10268" y="12905"/>
                </a:lnTo>
                <a:lnTo>
                  <a:pt x="9720" y="12836"/>
                </a:lnTo>
                <a:lnTo>
                  <a:pt x="9188" y="12767"/>
                </a:lnTo>
                <a:lnTo>
                  <a:pt x="8704" y="12663"/>
                </a:lnTo>
                <a:lnTo>
                  <a:pt x="8173" y="12525"/>
                </a:lnTo>
                <a:lnTo>
                  <a:pt x="7673" y="12387"/>
                </a:lnTo>
                <a:lnTo>
                  <a:pt x="7173" y="12180"/>
                </a:lnTo>
                <a:lnTo>
                  <a:pt x="6722" y="11973"/>
                </a:lnTo>
                <a:lnTo>
                  <a:pt x="5787" y="11456"/>
                </a:lnTo>
                <a:lnTo>
                  <a:pt x="5352" y="11111"/>
                </a:lnTo>
                <a:lnTo>
                  <a:pt x="4916" y="10869"/>
                </a:lnTo>
                <a:lnTo>
                  <a:pt x="4513" y="10524"/>
                </a:lnTo>
                <a:lnTo>
                  <a:pt x="3707" y="9730"/>
                </a:lnTo>
                <a:lnTo>
                  <a:pt x="3337" y="9351"/>
                </a:lnTo>
                <a:lnTo>
                  <a:pt x="2998" y="8937"/>
                </a:lnTo>
                <a:lnTo>
                  <a:pt x="2660" y="8488"/>
                </a:lnTo>
                <a:lnTo>
                  <a:pt x="2047" y="7557"/>
                </a:lnTo>
                <a:lnTo>
                  <a:pt x="1757" y="7004"/>
                </a:lnTo>
                <a:lnTo>
                  <a:pt x="1483" y="6556"/>
                </a:lnTo>
                <a:lnTo>
                  <a:pt x="1241" y="6038"/>
                </a:lnTo>
                <a:lnTo>
                  <a:pt x="1016" y="5417"/>
                </a:lnTo>
                <a:lnTo>
                  <a:pt x="806" y="4900"/>
                </a:lnTo>
                <a:lnTo>
                  <a:pt x="613" y="4313"/>
                </a:lnTo>
                <a:lnTo>
                  <a:pt x="467" y="3692"/>
                </a:lnTo>
                <a:lnTo>
                  <a:pt x="210" y="2519"/>
                </a:lnTo>
                <a:lnTo>
                  <a:pt x="129" y="1898"/>
                </a:lnTo>
                <a:lnTo>
                  <a:pt x="64" y="1242"/>
                </a:lnTo>
                <a:lnTo>
                  <a:pt x="32" y="656"/>
                </a:lnTo>
                <a:lnTo>
                  <a:pt x="0" y="0"/>
                </a:lnTo>
                <a:lnTo>
                  <a:pt x="0" y="1380"/>
                </a:lnTo>
                <a:close/>
              </a:path>
            </a:pathLst>
          </a:custGeom>
          <a:solidFill>
            <a:srgbClr val="DDDDDD"/>
          </a:solidFill>
          <a:ln w="12700">
            <a:solidFill/>
            <a:round/>
          </a:ln>
        </p:spPr>
        <p:txBody>
          <a:bodyPr lIns="0" tIns="0" rIns="0" bIns="0"/>
          <a:lstStyle/>
          <a:p>
            <a:pPr lvl="0">
              <a:defRPr sz="2400"/>
            </a:pPr>
            <a:endParaRPr/>
          </a:p>
        </p:txBody>
      </p:sp>
      <p:sp>
        <p:nvSpPr>
          <p:cNvPr id="1029" name="Shape 1029"/>
          <p:cNvSpPr/>
          <p:nvPr/>
        </p:nvSpPr>
        <p:spPr>
          <a:xfrm rot="2675695">
            <a:off x="2747054" y="3041505"/>
            <a:ext cx="3102283" cy="1730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808080"/>
          </a:solidFill>
          <a:ln w="12700">
            <a:solidFill/>
            <a:round/>
          </a:ln>
        </p:spPr>
        <p:txBody>
          <a:bodyPr lIns="0" tIns="0" rIns="0" bIns="0"/>
          <a:lstStyle/>
          <a:p>
            <a:pPr lvl="0">
              <a:defRPr sz="2400"/>
            </a:pPr>
            <a:endParaRPr/>
          </a:p>
        </p:txBody>
      </p:sp>
      <p:sp>
        <p:nvSpPr>
          <p:cNvPr id="1030" name="Shape 1030"/>
          <p:cNvSpPr/>
          <p:nvPr/>
        </p:nvSpPr>
        <p:spPr>
          <a:xfrm>
            <a:off x="5300128" y="5150896"/>
            <a:ext cx="1233912" cy="548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3200" baseline="30000">
                <a:latin typeface="Arial"/>
                <a:ea typeface="Arial"/>
                <a:cs typeface="Arial"/>
                <a:sym typeface="Arial"/>
              </a:rPr>
              <a:t>199</a:t>
            </a:r>
            <a:r>
              <a:rPr sz="3200">
                <a:latin typeface="Arial"/>
                <a:ea typeface="Arial"/>
                <a:cs typeface="Arial"/>
                <a:sym typeface="Arial"/>
              </a:rPr>
              <a:t>Hg</a:t>
            </a:r>
            <a:r>
              <a:rPr sz="3200" baseline="30000">
                <a:latin typeface="Arial"/>
                <a:ea typeface="Arial"/>
                <a:cs typeface="Arial"/>
                <a:sym typeface="Arial"/>
              </a:rPr>
              <a:t>+</a:t>
            </a:r>
          </a:p>
        </p:txBody>
      </p:sp>
      <p:sp>
        <p:nvSpPr>
          <p:cNvPr id="1031" name="Shape 1031"/>
          <p:cNvSpPr/>
          <p:nvPr/>
        </p:nvSpPr>
        <p:spPr>
          <a:xfrm rot="2675695">
            <a:off x="3468516" y="3539966"/>
            <a:ext cx="1558357" cy="829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DDDDDD"/>
          </a:solidFill>
          <a:ln w="12700">
            <a:solidFill/>
            <a:round/>
          </a:ln>
        </p:spPr>
        <p:txBody>
          <a:bodyPr lIns="0" tIns="0" rIns="0" bIns="0"/>
          <a:lstStyle/>
          <a:p>
            <a:pPr lvl="0">
              <a:defRPr sz="2400"/>
            </a:pPr>
            <a:endParaRPr/>
          </a:p>
        </p:txBody>
      </p:sp>
      <p:grpSp>
        <p:nvGrpSpPr>
          <p:cNvPr id="1034" name="Group 1034"/>
          <p:cNvGrpSpPr/>
          <p:nvPr/>
        </p:nvGrpSpPr>
        <p:grpSpPr>
          <a:xfrm>
            <a:off x="3939334" y="1367919"/>
            <a:ext cx="2849528" cy="2857824"/>
            <a:chOff x="0" y="0"/>
            <a:chExt cx="2849526" cy="2857822"/>
          </a:xfrm>
        </p:grpSpPr>
        <p:sp>
          <p:nvSpPr>
            <p:cNvPr id="1032" name="Shape 1032"/>
            <p:cNvSpPr/>
            <p:nvPr/>
          </p:nvSpPr>
          <p:spPr>
            <a:xfrm rot="2675695">
              <a:off x="518349" y="503068"/>
              <a:ext cx="1553546" cy="2113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" y="0"/>
                  </a:moveTo>
                  <a:lnTo>
                    <a:pt x="64" y="17734"/>
                  </a:lnTo>
                  <a:lnTo>
                    <a:pt x="0" y="17688"/>
                  </a:lnTo>
                  <a:lnTo>
                    <a:pt x="0" y="17875"/>
                  </a:lnTo>
                  <a:lnTo>
                    <a:pt x="64" y="18086"/>
                  </a:lnTo>
                  <a:lnTo>
                    <a:pt x="193" y="18461"/>
                  </a:lnTo>
                  <a:lnTo>
                    <a:pt x="450" y="18812"/>
                  </a:lnTo>
                  <a:lnTo>
                    <a:pt x="804" y="19164"/>
                  </a:lnTo>
                  <a:lnTo>
                    <a:pt x="996" y="19351"/>
                  </a:lnTo>
                  <a:lnTo>
                    <a:pt x="1221" y="19492"/>
                  </a:lnTo>
                  <a:lnTo>
                    <a:pt x="1479" y="19656"/>
                  </a:lnTo>
                  <a:lnTo>
                    <a:pt x="1736" y="19796"/>
                  </a:lnTo>
                  <a:lnTo>
                    <a:pt x="2025" y="19984"/>
                  </a:lnTo>
                  <a:lnTo>
                    <a:pt x="2668" y="20241"/>
                  </a:lnTo>
                  <a:lnTo>
                    <a:pt x="2957" y="20382"/>
                  </a:lnTo>
                  <a:lnTo>
                    <a:pt x="3696" y="20663"/>
                  </a:lnTo>
                  <a:lnTo>
                    <a:pt x="4082" y="20757"/>
                  </a:lnTo>
                  <a:lnTo>
                    <a:pt x="4500" y="20874"/>
                  </a:lnTo>
                  <a:lnTo>
                    <a:pt x="6236" y="21249"/>
                  </a:lnTo>
                  <a:lnTo>
                    <a:pt x="6718" y="21342"/>
                  </a:lnTo>
                  <a:lnTo>
                    <a:pt x="7168" y="21366"/>
                  </a:lnTo>
                  <a:lnTo>
                    <a:pt x="8164" y="21459"/>
                  </a:lnTo>
                  <a:lnTo>
                    <a:pt x="8711" y="21506"/>
                  </a:lnTo>
                  <a:lnTo>
                    <a:pt x="9193" y="21553"/>
                  </a:lnTo>
                  <a:lnTo>
                    <a:pt x="9739" y="21600"/>
                  </a:lnTo>
                  <a:lnTo>
                    <a:pt x="11861" y="21600"/>
                  </a:lnTo>
                  <a:lnTo>
                    <a:pt x="12407" y="21553"/>
                  </a:lnTo>
                  <a:lnTo>
                    <a:pt x="12889" y="21506"/>
                  </a:lnTo>
                  <a:lnTo>
                    <a:pt x="13468" y="21459"/>
                  </a:lnTo>
                  <a:lnTo>
                    <a:pt x="14432" y="21366"/>
                  </a:lnTo>
                  <a:lnTo>
                    <a:pt x="14882" y="21342"/>
                  </a:lnTo>
                  <a:lnTo>
                    <a:pt x="15364" y="21249"/>
                  </a:lnTo>
                  <a:lnTo>
                    <a:pt x="17100" y="20874"/>
                  </a:lnTo>
                  <a:lnTo>
                    <a:pt x="17518" y="20757"/>
                  </a:lnTo>
                  <a:lnTo>
                    <a:pt x="17904" y="20663"/>
                  </a:lnTo>
                  <a:lnTo>
                    <a:pt x="18643" y="20382"/>
                  </a:lnTo>
                  <a:lnTo>
                    <a:pt x="19254" y="20124"/>
                  </a:lnTo>
                  <a:lnTo>
                    <a:pt x="19575" y="19984"/>
                  </a:lnTo>
                  <a:lnTo>
                    <a:pt x="19864" y="19796"/>
                  </a:lnTo>
                  <a:lnTo>
                    <a:pt x="20121" y="19656"/>
                  </a:lnTo>
                  <a:lnTo>
                    <a:pt x="20379" y="19492"/>
                  </a:lnTo>
                  <a:lnTo>
                    <a:pt x="20604" y="19351"/>
                  </a:lnTo>
                  <a:lnTo>
                    <a:pt x="20989" y="19000"/>
                  </a:lnTo>
                  <a:lnTo>
                    <a:pt x="21182" y="18812"/>
                  </a:lnTo>
                  <a:lnTo>
                    <a:pt x="21407" y="18461"/>
                  </a:lnTo>
                  <a:lnTo>
                    <a:pt x="21536" y="18086"/>
                  </a:lnTo>
                  <a:lnTo>
                    <a:pt x="21600" y="17875"/>
                  </a:lnTo>
                  <a:lnTo>
                    <a:pt x="2160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DDDDD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1033" name="Shape 1033"/>
            <p:cNvSpPr/>
            <p:nvPr/>
          </p:nvSpPr>
          <p:spPr>
            <a:xfrm rot="2675695">
              <a:off x="1244619" y="435968"/>
              <a:ext cx="1558357" cy="771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777777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</p:grpSp>
      <p:sp>
        <p:nvSpPr>
          <p:cNvPr id="1035" name="Shape 1035"/>
          <p:cNvSpPr/>
          <p:nvPr/>
        </p:nvSpPr>
        <p:spPr>
          <a:xfrm rot="2675695">
            <a:off x="3454086" y="3956946"/>
            <a:ext cx="1250533" cy="335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20" y="10654"/>
                </a:moveTo>
                <a:lnTo>
                  <a:pt x="21042" y="9632"/>
                </a:lnTo>
                <a:lnTo>
                  <a:pt x="20843" y="9049"/>
                </a:lnTo>
                <a:lnTo>
                  <a:pt x="20524" y="8465"/>
                </a:lnTo>
                <a:lnTo>
                  <a:pt x="20285" y="7881"/>
                </a:lnTo>
                <a:lnTo>
                  <a:pt x="19966" y="7297"/>
                </a:lnTo>
                <a:lnTo>
                  <a:pt x="19767" y="6714"/>
                </a:lnTo>
                <a:lnTo>
                  <a:pt x="19448" y="6130"/>
                </a:lnTo>
                <a:lnTo>
                  <a:pt x="19129" y="5984"/>
                </a:lnTo>
                <a:lnTo>
                  <a:pt x="18531" y="4816"/>
                </a:lnTo>
                <a:lnTo>
                  <a:pt x="17934" y="4232"/>
                </a:lnTo>
                <a:lnTo>
                  <a:pt x="17615" y="3649"/>
                </a:lnTo>
                <a:lnTo>
                  <a:pt x="17017" y="3065"/>
                </a:lnTo>
                <a:lnTo>
                  <a:pt x="16618" y="2481"/>
                </a:lnTo>
                <a:lnTo>
                  <a:pt x="15224" y="1459"/>
                </a:lnTo>
                <a:lnTo>
                  <a:pt x="14945" y="1459"/>
                </a:lnTo>
                <a:lnTo>
                  <a:pt x="14187" y="876"/>
                </a:lnTo>
                <a:lnTo>
                  <a:pt x="13869" y="584"/>
                </a:lnTo>
                <a:lnTo>
                  <a:pt x="13470" y="584"/>
                </a:lnTo>
                <a:lnTo>
                  <a:pt x="13111" y="292"/>
                </a:lnTo>
                <a:lnTo>
                  <a:pt x="12314" y="292"/>
                </a:lnTo>
                <a:lnTo>
                  <a:pt x="11956" y="0"/>
                </a:lnTo>
                <a:lnTo>
                  <a:pt x="9644" y="0"/>
                </a:lnTo>
                <a:lnTo>
                  <a:pt x="9286" y="292"/>
                </a:lnTo>
                <a:lnTo>
                  <a:pt x="8489" y="292"/>
                </a:lnTo>
                <a:lnTo>
                  <a:pt x="8130" y="584"/>
                </a:lnTo>
                <a:lnTo>
                  <a:pt x="7731" y="584"/>
                </a:lnTo>
                <a:lnTo>
                  <a:pt x="7452" y="876"/>
                </a:lnTo>
                <a:lnTo>
                  <a:pt x="6655" y="1459"/>
                </a:lnTo>
                <a:lnTo>
                  <a:pt x="6376" y="1459"/>
                </a:lnTo>
                <a:lnTo>
                  <a:pt x="5619" y="2043"/>
                </a:lnTo>
                <a:lnTo>
                  <a:pt x="4982" y="2481"/>
                </a:lnTo>
                <a:lnTo>
                  <a:pt x="4623" y="3065"/>
                </a:lnTo>
                <a:lnTo>
                  <a:pt x="3985" y="3649"/>
                </a:lnTo>
                <a:lnTo>
                  <a:pt x="3706" y="4232"/>
                </a:lnTo>
                <a:lnTo>
                  <a:pt x="3069" y="4816"/>
                </a:lnTo>
                <a:lnTo>
                  <a:pt x="2471" y="5984"/>
                </a:lnTo>
                <a:lnTo>
                  <a:pt x="2152" y="6130"/>
                </a:lnTo>
                <a:lnTo>
                  <a:pt x="1833" y="6714"/>
                </a:lnTo>
                <a:lnTo>
                  <a:pt x="1634" y="7297"/>
                </a:lnTo>
                <a:lnTo>
                  <a:pt x="1315" y="7881"/>
                </a:lnTo>
                <a:lnTo>
                  <a:pt x="1076" y="8465"/>
                </a:lnTo>
                <a:lnTo>
                  <a:pt x="797" y="9049"/>
                </a:lnTo>
                <a:lnTo>
                  <a:pt x="319" y="10070"/>
                </a:lnTo>
                <a:lnTo>
                  <a:pt x="80" y="10654"/>
                </a:lnTo>
                <a:lnTo>
                  <a:pt x="0" y="10654"/>
                </a:lnTo>
                <a:lnTo>
                  <a:pt x="478" y="11822"/>
                </a:lnTo>
                <a:lnTo>
                  <a:pt x="717" y="12697"/>
                </a:lnTo>
                <a:lnTo>
                  <a:pt x="996" y="13135"/>
                </a:lnTo>
                <a:lnTo>
                  <a:pt x="1235" y="13719"/>
                </a:lnTo>
                <a:lnTo>
                  <a:pt x="1554" y="14303"/>
                </a:lnTo>
                <a:lnTo>
                  <a:pt x="1793" y="14595"/>
                </a:lnTo>
                <a:lnTo>
                  <a:pt x="2391" y="15762"/>
                </a:lnTo>
                <a:lnTo>
                  <a:pt x="2710" y="16346"/>
                </a:lnTo>
                <a:lnTo>
                  <a:pt x="2989" y="16638"/>
                </a:lnTo>
                <a:lnTo>
                  <a:pt x="3308" y="17076"/>
                </a:lnTo>
                <a:lnTo>
                  <a:pt x="3627" y="17368"/>
                </a:lnTo>
                <a:lnTo>
                  <a:pt x="3906" y="17951"/>
                </a:lnTo>
                <a:lnTo>
                  <a:pt x="4224" y="18243"/>
                </a:lnTo>
                <a:lnTo>
                  <a:pt x="4623" y="18535"/>
                </a:lnTo>
                <a:lnTo>
                  <a:pt x="4902" y="18827"/>
                </a:lnTo>
                <a:lnTo>
                  <a:pt x="5300" y="19411"/>
                </a:lnTo>
                <a:lnTo>
                  <a:pt x="5619" y="19703"/>
                </a:lnTo>
                <a:lnTo>
                  <a:pt x="5978" y="19995"/>
                </a:lnTo>
                <a:lnTo>
                  <a:pt x="6297" y="20141"/>
                </a:lnTo>
                <a:lnTo>
                  <a:pt x="6655" y="20141"/>
                </a:lnTo>
                <a:lnTo>
                  <a:pt x="7054" y="20432"/>
                </a:lnTo>
                <a:lnTo>
                  <a:pt x="7373" y="20724"/>
                </a:lnTo>
                <a:lnTo>
                  <a:pt x="7731" y="21016"/>
                </a:lnTo>
                <a:lnTo>
                  <a:pt x="8130" y="21016"/>
                </a:lnTo>
                <a:lnTo>
                  <a:pt x="8489" y="21308"/>
                </a:lnTo>
                <a:lnTo>
                  <a:pt x="9286" y="21308"/>
                </a:lnTo>
                <a:lnTo>
                  <a:pt x="9644" y="21600"/>
                </a:lnTo>
                <a:lnTo>
                  <a:pt x="11956" y="21600"/>
                </a:lnTo>
                <a:lnTo>
                  <a:pt x="12314" y="21308"/>
                </a:lnTo>
                <a:lnTo>
                  <a:pt x="13111" y="21308"/>
                </a:lnTo>
                <a:lnTo>
                  <a:pt x="13470" y="21016"/>
                </a:lnTo>
                <a:lnTo>
                  <a:pt x="13869" y="21016"/>
                </a:lnTo>
                <a:lnTo>
                  <a:pt x="14227" y="20724"/>
                </a:lnTo>
                <a:lnTo>
                  <a:pt x="14546" y="20432"/>
                </a:lnTo>
                <a:lnTo>
                  <a:pt x="14945" y="20141"/>
                </a:lnTo>
                <a:lnTo>
                  <a:pt x="15303" y="20141"/>
                </a:lnTo>
                <a:lnTo>
                  <a:pt x="15622" y="19995"/>
                </a:lnTo>
                <a:lnTo>
                  <a:pt x="16021" y="19703"/>
                </a:lnTo>
                <a:lnTo>
                  <a:pt x="16300" y="19411"/>
                </a:lnTo>
                <a:lnTo>
                  <a:pt x="16698" y="18827"/>
                </a:lnTo>
                <a:lnTo>
                  <a:pt x="17017" y="18535"/>
                </a:lnTo>
                <a:lnTo>
                  <a:pt x="17376" y="18243"/>
                </a:lnTo>
                <a:lnTo>
                  <a:pt x="17694" y="17951"/>
                </a:lnTo>
                <a:lnTo>
                  <a:pt x="18013" y="17368"/>
                </a:lnTo>
                <a:lnTo>
                  <a:pt x="18292" y="17076"/>
                </a:lnTo>
                <a:lnTo>
                  <a:pt x="18611" y="16638"/>
                </a:lnTo>
                <a:lnTo>
                  <a:pt x="18930" y="16346"/>
                </a:lnTo>
                <a:lnTo>
                  <a:pt x="19528" y="15178"/>
                </a:lnTo>
                <a:lnTo>
                  <a:pt x="19846" y="14595"/>
                </a:lnTo>
                <a:lnTo>
                  <a:pt x="20046" y="14303"/>
                </a:lnTo>
                <a:lnTo>
                  <a:pt x="20365" y="13719"/>
                </a:lnTo>
                <a:lnTo>
                  <a:pt x="20604" y="13135"/>
                </a:lnTo>
                <a:lnTo>
                  <a:pt x="20923" y="12697"/>
                </a:lnTo>
                <a:lnTo>
                  <a:pt x="21122" y="11822"/>
                </a:lnTo>
                <a:lnTo>
                  <a:pt x="21600" y="10654"/>
                </a:lnTo>
                <a:lnTo>
                  <a:pt x="21520" y="10654"/>
                </a:lnTo>
                <a:close/>
              </a:path>
            </a:pathLst>
          </a:custGeom>
          <a:solidFill>
            <a:srgbClr val="EAEAEA"/>
          </a:solidFill>
          <a:ln w="12700">
            <a:solidFill/>
            <a:round/>
          </a:ln>
        </p:spPr>
        <p:txBody>
          <a:bodyPr lIns="0" tIns="0" rIns="0" bIns="0"/>
          <a:lstStyle/>
          <a:p>
            <a:pPr lvl="0">
              <a:defRPr sz="2400"/>
            </a:pPr>
            <a:endParaRPr/>
          </a:p>
        </p:txBody>
      </p:sp>
      <p:sp>
        <p:nvSpPr>
          <p:cNvPr id="1036" name="Shape 1036"/>
          <p:cNvSpPr/>
          <p:nvPr/>
        </p:nvSpPr>
        <p:spPr>
          <a:xfrm>
            <a:off x="3717454" y="4046344"/>
            <a:ext cx="4343401" cy="152401"/>
          </a:xfrm>
          <a:prstGeom prst="rect">
            <a:avLst/>
          </a:prstGeom>
          <a:solidFill>
            <a:srgbClr val="CC99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37" name="Shape 1037"/>
          <p:cNvSpPr/>
          <p:nvPr/>
        </p:nvSpPr>
        <p:spPr>
          <a:xfrm rot="1822683">
            <a:off x="4043529" y="4065830"/>
            <a:ext cx="107857" cy="113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DDDDDD"/>
          </a:solidFill>
          <a:ln>
            <a:solidFill>
              <a:srgbClr val="0066FF"/>
            </a:solidFill>
            <a:round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038" name="Shape 1038"/>
          <p:cNvSpPr/>
          <p:nvPr/>
        </p:nvSpPr>
        <p:spPr>
          <a:xfrm rot="3188113">
            <a:off x="3603040" y="4098537"/>
            <a:ext cx="381001" cy="152401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39" name="Shape 1039"/>
          <p:cNvSpPr/>
          <p:nvPr/>
        </p:nvSpPr>
        <p:spPr>
          <a:xfrm rot="5400000">
            <a:off x="7908453" y="3741544"/>
            <a:ext cx="304801" cy="762001"/>
          </a:xfrm>
          <a:prstGeom prst="triangle">
            <a:avLst/>
          </a:prstGeom>
          <a:solidFill>
            <a:srgbClr val="CC99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40" name="Shape 1040"/>
          <p:cNvSpPr/>
          <p:nvPr/>
        </p:nvSpPr>
        <p:spPr>
          <a:xfrm flipH="1" flipV="1">
            <a:off x="1932991" y="5138484"/>
            <a:ext cx="381001" cy="304801"/>
          </a:xfrm>
          <a:prstGeom prst="line">
            <a:avLst/>
          </a:prstGeom>
          <a:ln>
            <a:solidFill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41" name="Shape 1041"/>
          <p:cNvSpPr/>
          <p:nvPr/>
        </p:nvSpPr>
        <p:spPr>
          <a:xfrm>
            <a:off x="2771191" y="5824283"/>
            <a:ext cx="381000" cy="304802"/>
          </a:xfrm>
          <a:prstGeom prst="line">
            <a:avLst/>
          </a:prstGeom>
          <a:ln>
            <a:solidFill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42" name="Shape 1042"/>
          <p:cNvSpPr/>
          <p:nvPr/>
        </p:nvSpPr>
        <p:spPr>
          <a:xfrm>
            <a:off x="2194248" y="5454170"/>
            <a:ext cx="61214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600"/>
              <a:t>1 mm</a:t>
            </a:r>
          </a:p>
        </p:txBody>
      </p:sp>
      <p:sp>
        <p:nvSpPr>
          <p:cNvPr id="1043" name="Shape 1043"/>
          <p:cNvSpPr/>
          <p:nvPr/>
        </p:nvSpPr>
        <p:spPr>
          <a:xfrm rot="7940483" flipH="1">
            <a:off x="4718908" y="3922037"/>
            <a:ext cx="58008" cy="17890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6" h="21600" extrusionOk="0">
                <a:moveTo>
                  <a:pt x="1782" y="0"/>
                </a:moveTo>
                <a:cubicBezTo>
                  <a:pt x="239" y="3655"/>
                  <a:pt x="-1304" y="7310"/>
                  <a:pt x="1782" y="10910"/>
                </a:cubicBezTo>
                <a:cubicBezTo>
                  <a:pt x="4867" y="14510"/>
                  <a:pt x="17210" y="19855"/>
                  <a:pt x="20296" y="21600"/>
                </a:cubicBezTo>
              </a:path>
            </a:pathLst>
          </a:custGeom>
          <a:ln w="28575">
            <a:solidFill>
              <a:srgbClr val="FF0000"/>
            </a:solidFill>
            <a:tailEnd type="triangle"/>
          </a:ln>
        </p:spPr>
        <p:txBody>
          <a:bodyPr lIns="0" tIns="0" rIns="0" bIns="0" anchor="ctr"/>
          <a:lstStyle/>
          <a:p>
            <a:pPr lvl="0" algn="ctr">
              <a:defRPr sz="2400"/>
            </a:pPr>
            <a:endParaRPr/>
          </a:p>
        </p:txBody>
      </p:sp>
      <p:sp>
        <p:nvSpPr>
          <p:cNvPr id="1044" name="Shape 1044"/>
          <p:cNvSpPr/>
          <p:nvPr/>
        </p:nvSpPr>
        <p:spPr>
          <a:xfrm>
            <a:off x="750515" y="2340754"/>
            <a:ext cx="1123668" cy="1705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60" h="21600" extrusionOk="0">
                <a:moveTo>
                  <a:pt x="20160" y="0"/>
                </a:moveTo>
                <a:cubicBezTo>
                  <a:pt x="10972" y="3707"/>
                  <a:pt x="1784" y="7415"/>
                  <a:pt x="172" y="11015"/>
                </a:cubicBezTo>
                <a:cubicBezTo>
                  <a:pt x="-1440" y="14615"/>
                  <a:pt x="8769" y="19883"/>
                  <a:pt x="10488" y="21600"/>
                </a:cubicBezTo>
              </a:path>
            </a:pathLst>
          </a:custGeom>
          <a:ln w="28575">
            <a:solidFill>
              <a:srgbClr val="FF0000"/>
            </a:solidFill>
            <a:headEnd type="triangle"/>
            <a:tailEnd type="triangle"/>
          </a:ln>
        </p:spPr>
        <p:txBody>
          <a:bodyPr lIns="0" tIns="0" rIns="0" bIns="0" anchor="ctr"/>
          <a:lstStyle/>
          <a:p>
            <a:pPr lvl="0" algn="ctr">
              <a:defRPr sz="2400"/>
            </a:pPr>
            <a:endParaRPr/>
          </a:p>
        </p:txBody>
      </p:sp>
      <p:grpSp>
        <p:nvGrpSpPr>
          <p:cNvPr id="1047" name="Group 1047"/>
          <p:cNvGrpSpPr/>
          <p:nvPr/>
        </p:nvGrpSpPr>
        <p:grpSpPr>
          <a:xfrm>
            <a:off x="1455083" y="1676887"/>
            <a:ext cx="1066800" cy="1295402"/>
            <a:chOff x="0" y="0"/>
            <a:chExt cx="1066799" cy="1295400"/>
          </a:xfrm>
        </p:grpSpPr>
        <p:sp>
          <p:nvSpPr>
            <p:cNvPr id="1045" name="Shape 1045"/>
            <p:cNvSpPr/>
            <p:nvPr/>
          </p:nvSpPr>
          <p:spPr>
            <a:xfrm>
              <a:off x="685800" y="-1"/>
              <a:ext cx="381000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046" name="Shape 1046"/>
            <p:cNvSpPr/>
            <p:nvPr/>
          </p:nvSpPr>
          <p:spPr>
            <a:xfrm flipV="1">
              <a:off x="0" y="-1"/>
              <a:ext cx="838201" cy="1295402"/>
            </a:xfrm>
            <a:prstGeom prst="line">
              <a:avLst/>
            </a:prstGeom>
            <a:noFill/>
            <a:ln w="38100" cap="flat">
              <a:solidFill>
                <a:srgbClr val="CC99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  <p:sp>
        <p:nvSpPr>
          <p:cNvPr id="1048" name="Shape 1048"/>
          <p:cNvSpPr/>
          <p:nvPr/>
        </p:nvSpPr>
        <p:spPr>
          <a:xfrm>
            <a:off x="1199267" y="2995420"/>
            <a:ext cx="381001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49" name="Shape 1049"/>
          <p:cNvSpPr/>
          <p:nvPr/>
        </p:nvSpPr>
        <p:spPr>
          <a:xfrm>
            <a:off x="6338423" y="1287852"/>
            <a:ext cx="2693180" cy="486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800"/>
              <a:t>“trap” electrodes</a:t>
            </a:r>
          </a:p>
        </p:txBody>
      </p:sp>
      <p:sp>
        <p:nvSpPr>
          <p:cNvPr id="1050" name="Shape 1050"/>
          <p:cNvSpPr/>
          <p:nvPr/>
        </p:nvSpPr>
        <p:spPr>
          <a:xfrm flipH="1">
            <a:off x="6536853" y="1760345"/>
            <a:ext cx="1219201" cy="381001"/>
          </a:xfrm>
          <a:prstGeom prst="line">
            <a:avLst/>
          </a:prstGeom>
          <a:ln>
            <a:solidFill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51" name="Shape 1051"/>
          <p:cNvSpPr/>
          <p:nvPr/>
        </p:nvSpPr>
        <p:spPr>
          <a:xfrm>
            <a:off x="5761151" y="3629357"/>
            <a:ext cx="16296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lang="es-MX" sz="2400" dirty="0">
                <a:latin typeface="Symbol"/>
                <a:ea typeface="Symbol"/>
                <a:cs typeface="Symbol"/>
                <a:sym typeface="Symbol"/>
              </a:rPr>
              <a:t></a:t>
            </a:r>
            <a:r>
              <a:rPr sz="2400" dirty="0" smtClean="0">
                <a:latin typeface="Symbol"/>
                <a:ea typeface="Symbol"/>
                <a:cs typeface="Symbol"/>
                <a:sym typeface="Symbol"/>
              </a:rPr>
              <a:t> </a:t>
            </a:r>
            <a:r>
              <a:rPr sz="2400" dirty="0">
                <a:latin typeface="Arial"/>
                <a:ea typeface="Arial"/>
                <a:cs typeface="Arial"/>
                <a:sym typeface="Arial"/>
              </a:rPr>
              <a:t>= 282 nm</a:t>
            </a:r>
          </a:p>
        </p:txBody>
      </p:sp>
      <p:sp>
        <p:nvSpPr>
          <p:cNvPr id="1052" name="Shape 1052"/>
          <p:cNvSpPr/>
          <p:nvPr/>
        </p:nvSpPr>
        <p:spPr>
          <a:xfrm>
            <a:off x="46887" y="93640"/>
            <a:ext cx="9097113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defRPr sz="1800"/>
            </a:pPr>
            <a:r>
              <a:rPr sz="2400" dirty="0">
                <a:latin typeface="Arial"/>
                <a:ea typeface="Arial"/>
                <a:cs typeface="Arial"/>
                <a:sym typeface="Arial"/>
              </a:rPr>
              <a:t>Mercury ion quantum bit (“</a:t>
            </a:r>
            <a:r>
              <a:rPr sz="2400" dirty="0" err="1">
                <a:latin typeface="Arial"/>
                <a:ea typeface="Arial"/>
                <a:cs typeface="Arial"/>
                <a:sym typeface="Arial"/>
              </a:rPr>
              <a:t>qubit</a:t>
            </a:r>
            <a:r>
              <a:rPr sz="2400" dirty="0">
                <a:latin typeface="Arial"/>
                <a:ea typeface="Arial"/>
                <a:cs typeface="Arial"/>
                <a:sym typeface="Arial"/>
              </a:rPr>
              <a:t>”) experiments at NIST, 1981 </a:t>
            </a:r>
            <a:r>
              <a:rPr lang="es-MX" sz="2400" dirty="0">
                <a:latin typeface="Symbol"/>
                <a:ea typeface="Arial"/>
                <a:cs typeface="Arial"/>
                <a:sym typeface="Symbol"/>
              </a:rPr>
              <a:t>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lvl="0" algn="ctr">
              <a:defRPr sz="1800"/>
            </a:pPr>
            <a:r>
              <a:rPr sz="2000" dirty="0">
                <a:latin typeface="Arial"/>
                <a:ea typeface="Arial"/>
                <a:cs typeface="Arial"/>
                <a:sym typeface="Arial"/>
              </a:rPr>
              <a:t>superposition of “internal” energy states of ion</a:t>
            </a:r>
          </a:p>
        </p:txBody>
      </p:sp>
      <p:sp>
        <p:nvSpPr>
          <p:cNvPr id="1053" name="Shape 1053"/>
          <p:cNvSpPr/>
          <p:nvPr/>
        </p:nvSpPr>
        <p:spPr>
          <a:xfrm>
            <a:off x="1650914" y="2774332"/>
            <a:ext cx="118397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dirty="0">
                <a:latin typeface="Arial"/>
                <a:ea typeface="Arial"/>
                <a:cs typeface="Arial"/>
                <a:sym typeface="Arial"/>
              </a:rPr>
              <a:t>|</a:t>
            </a:r>
            <a:r>
              <a:rPr baseline="30000" dirty="0" smtClean="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dirty="0" smtClean="0">
                <a:latin typeface="Arial"/>
                <a:ea typeface="Arial"/>
                <a:cs typeface="Arial"/>
                <a:sym typeface="Arial"/>
              </a:rPr>
              <a:t>S</a:t>
            </a:r>
            <a:r>
              <a:rPr baseline="-25000" dirty="0" smtClean="0">
                <a:latin typeface="Arial"/>
                <a:ea typeface="Arial"/>
                <a:cs typeface="Arial"/>
                <a:sym typeface="Arial"/>
              </a:rPr>
              <a:t>1/2</a:t>
            </a:r>
            <a:r>
              <a:rPr lang="es-MX" dirty="0">
                <a:latin typeface="Symbol"/>
                <a:ea typeface="Arial"/>
                <a:cs typeface="Arial"/>
                <a:sym typeface="Symbol"/>
              </a:rPr>
              <a:t></a:t>
            </a:r>
            <a:r>
              <a:rPr dirty="0" smtClean="0">
                <a:latin typeface="Symbol"/>
                <a:ea typeface="Symbol"/>
                <a:cs typeface="Symbol"/>
                <a:sym typeface="Symbol"/>
              </a:rPr>
              <a:t> </a:t>
            </a:r>
            <a:r>
              <a:rPr lang="es-MX" dirty="0">
                <a:latin typeface="Symbol"/>
                <a:ea typeface="Symbol"/>
                <a:cs typeface="Symbol"/>
                <a:sym typeface="Symbol"/>
              </a:rPr>
              <a:t></a:t>
            </a:r>
            <a:r>
              <a:rPr dirty="0" smtClean="0">
                <a:latin typeface="Symbol"/>
                <a:ea typeface="Symbol"/>
                <a:cs typeface="Symbol"/>
                <a:sym typeface="Symbol"/>
              </a:rPr>
              <a:t> 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|</a:t>
            </a:r>
            <a:r>
              <a:rPr dirty="0" smtClean="0"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s-MX" dirty="0" smtClean="0">
                <a:latin typeface="Arial"/>
                <a:ea typeface="Arial"/>
                <a:cs typeface="Arial"/>
                <a:sym typeface="Symbol" panose="05050102010706020507" pitchFamily="18" charset="2"/>
              </a:rPr>
              <a:t></a:t>
            </a:r>
            <a:endParaRPr dirty="0"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1054" name="Shape 1054"/>
          <p:cNvSpPr/>
          <p:nvPr/>
        </p:nvSpPr>
        <p:spPr>
          <a:xfrm>
            <a:off x="2588282" y="1429841"/>
            <a:ext cx="233767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defRPr sz="1800"/>
            </a:pPr>
            <a:r>
              <a:rPr dirty="0">
                <a:latin typeface="Arial"/>
                <a:ea typeface="Arial"/>
                <a:cs typeface="Arial"/>
                <a:sym typeface="Arial"/>
              </a:rPr>
              <a:t>|</a:t>
            </a:r>
            <a:r>
              <a:rPr baseline="30000" dirty="0" smtClean="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dirty="0" smtClean="0">
                <a:latin typeface="Arial"/>
                <a:ea typeface="Arial"/>
                <a:cs typeface="Arial"/>
                <a:sym typeface="Arial"/>
              </a:rPr>
              <a:t>D</a:t>
            </a:r>
            <a:r>
              <a:rPr baseline="-25000" dirty="0" smtClean="0">
                <a:latin typeface="Arial"/>
                <a:ea typeface="Arial"/>
                <a:cs typeface="Arial"/>
                <a:sym typeface="Arial"/>
              </a:rPr>
              <a:t>5/2</a:t>
            </a:r>
            <a:r>
              <a:rPr lang="es-MX" dirty="0">
                <a:latin typeface="Symbol"/>
                <a:ea typeface="Arial"/>
                <a:cs typeface="Arial"/>
                <a:sym typeface="Symbol"/>
              </a:rPr>
              <a:t></a:t>
            </a:r>
            <a:r>
              <a:rPr dirty="0" smtClean="0">
                <a:latin typeface="Symbol"/>
                <a:ea typeface="Symbol"/>
                <a:cs typeface="Symbol"/>
                <a:sym typeface="Symbol"/>
              </a:rPr>
              <a:t> </a:t>
            </a:r>
            <a:r>
              <a:rPr lang="es-MX" dirty="0">
                <a:latin typeface="Symbol"/>
                <a:ea typeface="Symbol"/>
                <a:cs typeface="Symbol"/>
                <a:sym typeface="Symbol"/>
              </a:rPr>
              <a:t></a:t>
            </a:r>
            <a:r>
              <a:rPr dirty="0" smtClean="0">
                <a:latin typeface="Symbol"/>
                <a:ea typeface="Symbol"/>
                <a:cs typeface="Symbol"/>
                <a:sym typeface="Symbol"/>
              </a:rPr>
              <a:t> 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|</a:t>
            </a:r>
            <a:r>
              <a:rPr dirty="0" smtClean="0"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s-MX" dirty="0">
                <a:latin typeface="Symbol"/>
                <a:ea typeface="Arial"/>
                <a:cs typeface="Arial"/>
                <a:sym typeface="Symbol"/>
              </a:rPr>
              <a:t></a:t>
            </a:r>
            <a:r>
              <a:rPr dirty="0" smtClean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s-MX" dirty="0">
                <a:latin typeface="Symbol"/>
                <a:ea typeface="Arial"/>
                <a:cs typeface="Arial"/>
                <a:sym typeface="Symbol"/>
              </a:rPr>
              <a:t></a:t>
            </a:r>
            <a:r>
              <a:rPr dirty="0" smtClean="0">
                <a:latin typeface="Symbol"/>
                <a:ea typeface="Symbol"/>
                <a:cs typeface="Symbol"/>
                <a:sym typeface="Symbol"/>
              </a:rPr>
              <a:t> </a:t>
            </a:r>
            <a:r>
              <a:rPr lang="es-MX" dirty="0">
                <a:latin typeface="Symbol"/>
                <a:ea typeface="Symbol"/>
                <a:cs typeface="Symbol"/>
                <a:sym typeface="Symbol"/>
              </a:rPr>
              <a:t></a:t>
            </a:r>
            <a:r>
              <a:rPr dirty="0" smtClean="0">
                <a:latin typeface="Symbol"/>
                <a:ea typeface="Symbol"/>
                <a:cs typeface="Symbol"/>
                <a:sym typeface="Symbol"/>
              </a:rPr>
              <a:t> 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0.1 s</a:t>
            </a:r>
          </a:p>
        </p:txBody>
      </p:sp>
      <p:sp>
        <p:nvSpPr>
          <p:cNvPr id="1055" name="Shape 1055"/>
          <p:cNvSpPr/>
          <p:nvPr/>
        </p:nvSpPr>
        <p:spPr>
          <a:xfrm>
            <a:off x="1965041" y="2093754"/>
            <a:ext cx="228523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dirty="0">
                <a:latin typeface="Arial"/>
                <a:ea typeface="Arial"/>
                <a:cs typeface="Arial"/>
                <a:sym typeface="Arial"/>
              </a:rPr>
              <a:t>e.g., |</a:t>
            </a:r>
            <a:r>
              <a:rPr dirty="0" smtClean="0"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s-MX" dirty="0" smtClean="0">
                <a:latin typeface="Arial"/>
                <a:ea typeface="Arial"/>
                <a:cs typeface="Arial"/>
                <a:sym typeface="Symbol" panose="05050102010706020507" pitchFamily="18" charset="2"/>
              </a:rPr>
              <a:t></a:t>
            </a:r>
            <a:r>
              <a:rPr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MX" dirty="0" smtClean="0">
                <a:latin typeface="Arial"/>
                <a:ea typeface="Arial"/>
                <a:cs typeface="Arial"/>
                <a:sym typeface="Symbol" panose="05050102010706020507" pitchFamily="18" charset="2"/>
              </a:rPr>
              <a:t></a:t>
            </a:r>
            <a:r>
              <a:rPr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MX" dirty="0" smtClean="0">
                <a:latin typeface="Arial"/>
                <a:ea typeface="Arial"/>
                <a:cs typeface="Arial"/>
                <a:sym typeface="Symbol" panose="05050102010706020507" pitchFamily="18" charset="2"/>
              </a:rPr>
              <a:t></a:t>
            </a:r>
            <a:r>
              <a:rPr dirty="0" smtClean="0">
                <a:latin typeface="Arial"/>
                <a:ea typeface="Arial"/>
                <a:cs typeface="Arial"/>
                <a:sym typeface="Arial"/>
              </a:rPr>
              <a:t>|0</a:t>
            </a:r>
            <a:r>
              <a:rPr lang="es-MX" dirty="0" smtClean="0">
                <a:latin typeface="Arial"/>
                <a:ea typeface="Arial"/>
                <a:cs typeface="Arial"/>
                <a:sym typeface="Symbol" panose="05050102010706020507" pitchFamily="18" charset="2"/>
              </a:rPr>
              <a:t></a:t>
            </a:r>
            <a:r>
              <a:rPr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+ </a:t>
            </a:r>
            <a:r>
              <a:rPr lang="es-MX" dirty="0" smtClean="0">
                <a:latin typeface="Arial"/>
                <a:ea typeface="Arial"/>
                <a:cs typeface="Arial"/>
                <a:sym typeface="Symbol" panose="05050102010706020507" pitchFamily="18" charset="2"/>
              </a:rPr>
              <a:t></a:t>
            </a:r>
            <a:r>
              <a:rPr dirty="0" smtClean="0">
                <a:latin typeface="Arial"/>
                <a:ea typeface="Arial"/>
                <a:cs typeface="Arial"/>
                <a:sym typeface="Arial"/>
              </a:rPr>
              <a:t>|1</a:t>
            </a:r>
            <a:r>
              <a:rPr lang="es-MX" dirty="0" smtClean="0">
                <a:latin typeface="Arial"/>
                <a:ea typeface="Arial"/>
                <a:cs typeface="Arial"/>
                <a:sym typeface="Symbol" panose="05050102010706020507" pitchFamily="18" charset="2"/>
              </a:rPr>
              <a:t></a:t>
            </a:r>
            <a:endParaRPr dirty="0"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1056" name="Shape 1056"/>
          <p:cNvSpPr/>
          <p:nvPr/>
        </p:nvSpPr>
        <p:spPr>
          <a:xfrm>
            <a:off x="5761151" y="4186354"/>
            <a:ext cx="1727732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ultraviolet light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Shape 1058"/>
          <p:cNvSpPr/>
          <p:nvPr/>
        </p:nvSpPr>
        <p:spPr>
          <a:xfrm>
            <a:off x="377825" y="2251075"/>
            <a:ext cx="8458200" cy="2298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spcBef>
                <a:spcPts val="1200"/>
              </a:spcBef>
              <a:defRPr sz="1800"/>
            </a:pPr>
            <a:r>
              <a:rPr sz="2000" u="sng">
                <a:latin typeface="Arial"/>
                <a:ea typeface="Arial"/>
                <a:cs typeface="Arial"/>
                <a:sym typeface="Arial"/>
              </a:rPr>
              <a:t>Scaling</a:t>
            </a:r>
            <a:r>
              <a:rPr>
                <a:latin typeface="Arial"/>
                <a:ea typeface="Arial"/>
                <a:cs typeface="Arial"/>
                <a:sym typeface="Arial"/>
              </a:rPr>
              <a:t>:  Consider 3-bit register (N = 3):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1000"/>
              </a:spcBef>
              <a:defRPr sz="1800"/>
            </a:pPr>
            <a:r>
              <a:rPr>
                <a:latin typeface="Arial"/>
                <a:ea typeface="Arial"/>
                <a:cs typeface="Arial"/>
                <a:sym typeface="Arial"/>
              </a:rPr>
              <a:t>  Classical register: (example):   (101)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1000"/>
              </a:spcBef>
              <a:defRPr sz="1800"/>
            </a:pPr>
            <a:r>
              <a:rPr>
                <a:latin typeface="Arial"/>
                <a:ea typeface="Arial"/>
                <a:cs typeface="Arial"/>
                <a:sym typeface="Arial"/>
              </a:rPr>
              <a:t>  Quantum register: (3 qubits):     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1000"/>
              </a:spcBef>
              <a:defRPr sz="1800"/>
            </a:pPr>
            <a:r>
              <a:rPr>
                <a:latin typeface="Arial"/>
                <a:ea typeface="Arial"/>
                <a:cs typeface="Arial"/>
                <a:sym typeface="Arial"/>
              </a:rPr>
              <a:t> </a:t>
            </a:r>
            <a:r>
              <a:rPr>
                <a:latin typeface="Symbol Set SWA"/>
                <a:ea typeface="Symbol Set SWA"/>
                <a:cs typeface="Symbol Set SWA"/>
                <a:sym typeface="Symbol Set SWA"/>
              </a:rPr>
              <a:t>Y</a:t>
            </a:r>
            <a:r>
              <a:rPr>
                <a:latin typeface="Arial"/>
                <a:ea typeface="Arial"/>
                <a:cs typeface="Arial"/>
                <a:sym typeface="Arial"/>
              </a:rPr>
              <a:t>= |0,0,0 </a:t>
            </a:r>
            <a:r>
              <a:rPr>
                <a:latin typeface="Symbol Set SWA"/>
                <a:ea typeface="Symbol Set SWA"/>
                <a:cs typeface="Symbol Set SWA"/>
                <a:sym typeface="Symbol Set SWA"/>
              </a:rPr>
              <a:t>ñ</a:t>
            </a:r>
            <a:r>
              <a:rPr>
                <a:latin typeface="Arial"/>
                <a:ea typeface="Arial"/>
                <a:cs typeface="Arial"/>
                <a:sym typeface="Arial"/>
              </a:rPr>
              <a:t> +  |0,0,1 </a:t>
            </a:r>
            <a:r>
              <a:rPr>
                <a:latin typeface="Symbol Set SWA"/>
                <a:ea typeface="Symbol Set SWA"/>
                <a:cs typeface="Symbol Set SWA"/>
                <a:sym typeface="Symbol Set SWA"/>
              </a:rPr>
              <a:t>ñ</a:t>
            </a:r>
            <a:r>
              <a:rPr>
                <a:latin typeface="Arial"/>
                <a:ea typeface="Arial"/>
                <a:cs typeface="Arial"/>
                <a:sym typeface="Arial"/>
              </a:rPr>
              <a:t>  + |0,1,0 </a:t>
            </a:r>
            <a:r>
              <a:rPr>
                <a:latin typeface="Symbol Set SWA"/>
                <a:ea typeface="Symbol Set SWA"/>
                <a:cs typeface="Symbol Set SWA"/>
                <a:sym typeface="Symbol Set SWA"/>
              </a:rPr>
              <a:t>ñ</a:t>
            </a:r>
            <a:r>
              <a:rPr>
                <a:latin typeface="Arial"/>
                <a:ea typeface="Arial"/>
                <a:cs typeface="Arial"/>
                <a:sym typeface="Arial"/>
              </a:rPr>
              <a:t>  + |1,0,0 </a:t>
            </a:r>
            <a:r>
              <a:rPr>
                <a:latin typeface="Symbol Set SWA"/>
                <a:ea typeface="Symbol Set SWA"/>
                <a:cs typeface="Symbol Set SWA"/>
                <a:sym typeface="Symbol Set SWA"/>
              </a:rPr>
              <a:t>ñ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1000"/>
              </a:spcBef>
              <a:defRPr sz="1800"/>
            </a:pPr>
            <a:r>
              <a:rPr>
                <a:latin typeface="Arial"/>
                <a:ea typeface="Arial"/>
                <a:cs typeface="Arial"/>
                <a:sym typeface="Arial"/>
              </a:rPr>
              <a:t>   +  |0,1,1 </a:t>
            </a:r>
            <a:r>
              <a:rPr>
                <a:latin typeface="Symbol Set SWA"/>
                <a:ea typeface="Symbol Set SWA"/>
                <a:cs typeface="Symbol Set SWA"/>
                <a:sym typeface="Symbol Set SWA"/>
              </a:rPr>
              <a:t>ñ</a:t>
            </a:r>
            <a:r>
              <a:rPr>
                <a:latin typeface="Arial"/>
                <a:ea typeface="Arial"/>
                <a:cs typeface="Arial"/>
                <a:sym typeface="Arial"/>
              </a:rPr>
              <a:t>  + |1,0,1 </a:t>
            </a:r>
            <a:r>
              <a:rPr>
                <a:latin typeface="Symbol Set SWA"/>
                <a:ea typeface="Symbol Set SWA"/>
                <a:cs typeface="Symbol Set SWA"/>
                <a:sym typeface="Symbol Set SWA"/>
              </a:rPr>
              <a:t>ñ</a:t>
            </a:r>
            <a:r>
              <a:rPr>
                <a:latin typeface="Arial"/>
                <a:ea typeface="Arial"/>
                <a:cs typeface="Arial"/>
                <a:sym typeface="Arial"/>
              </a:rPr>
              <a:t>  + |1,1,0 </a:t>
            </a:r>
            <a:r>
              <a:rPr>
                <a:latin typeface="Symbol Set SWA"/>
                <a:ea typeface="Symbol Set SWA"/>
                <a:cs typeface="Symbol Set SWA"/>
                <a:sym typeface="Symbol Set SWA"/>
              </a:rPr>
              <a:t>ñ</a:t>
            </a:r>
            <a:r>
              <a:rPr>
                <a:latin typeface="Arial"/>
                <a:ea typeface="Arial"/>
                <a:cs typeface="Arial"/>
                <a:sym typeface="Arial"/>
              </a:rPr>
              <a:t>  + |1,1,1</a:t>
            </a:r>
            <a:r>
              <a:rPr>
                <a:latin typeface="Symbol Set SWA"/>
                <a:ea typeface="Symbol Set SWA"/>
                <a:cs typeface="Symbol Set SWA"/>
                <a:sym typeface="Symbol Set SWA"/>
              </a:rPr>
              <a:t>ñ</a:t>
            </a:r>
            <a:r>
              <a:rPr>
                <a:latin typeface="Arial"/>
                <a:ea typeface="Arial"/>
                <a:cs typeface="Arial"/>
                <a:sym typeface="Arial"/>
              </a:rPr>
              <a:t>               								(represents 2</a:t>
            </a:r>
            <a:r>
              <a:rPr baseline="30000">
                <a:latin typeface="Arial"/>
                <a:ea typeface="Arial"/>
                <a:cs typeface="Arial"/>
                <a:sym typeface="Arial"/>
              </a:rPr>
              <a:t>3</a:t>
            </a:r>
            <a:r>
              <a:rPr>
                <a:latin typeface="Arial"/>
                <a:ea typeface="Arial"/>
                <a:cs typeface="Arial"/>
                <a:sym typeface="Arial"/>
              </a:rPr>
              <a:t> numbers simultaneously)</a:t>
            </a:r>
          </a:p>
        </p:txBody>
      </p:sp>
      <p:sp>
        <p:nvSpPr>
          <p:cNvPr id="1059" name="Shape 1059"/>
          <p:cNvSpPr/>
          <p:nvPr/>
        </p:nvSpPr>
        <p:spPr>
          <a:xfrm>
            <a:off x="514350" y="4724400"/>
            <a:ext cx="812017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dirty="0">
                <a:latin typeface="Arial"/>
                <a:ea typeface="Arial"/>
                <a:cs typeface="Arial"/>
                <a:sym typeface="Arial"/>
              </a:rPr>
              <a:t>For N = 300 </a:t>
            </a:r>
            <a:r>
              <a:rPr dirty="0" err="1">
                <a:latin typeface="Arial"/>
                <a:ea typeface="Arial"/>
                <a:cs typeface="Arial"/>
                <a:sym typeface="Arial"/>
              </a:rPr>
              <a:t>qubits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, store  2</a:t>
            </a:r>
            <a:r>
              <a:rPr baseline="30000" dirty="0">
                <a:latin typeface="Arial"/>
                <a:ea typeface="Arial"/>
                <a:cs typeface="Arial"/>
                <a:sym typeface="Arial"/>
              </a:rPr>
              <a:t>300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MX" dirty="0">
                <a:latin typeface="Symbol"/>
                <a:ea typeface="Arial"/>
                <a:cs typeface="Arial"/>
                <a:sym typeface="Symbol"/>
              </a:rPr>
              <a:t></a:t>
            </a:r>
            <a:r>
              <a:rPr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10</a:t>
            </a:r>
            <a:r>
              <a:rPr baseline="30000" dirty="0">
                <a:latin typeface="Arial"/>
                <a:ea typeface="Arial"/>
                <a:cs typeface="Arial"/>
                <a:sym typeface="Arial"/>
              </a:rPr>
              <a:t>90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 numbers simultaneously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lvl="3">
              <a:defRPr sz="1800"/>
            </a:pPr>
            <a:r>
              <a:rPr dirty="0">
                <a:latin typeface="Arial"/>
                <a:ea typeface="Arial"/>
                <a:cs typeface="Arial"/>
                <a:sym typeface="Arial"/>
              </a:rPr>
              <a:t>		(more than all the classical information in universe!)</a:t>
            </a:r>
          </a:p>
        </p:txBody>
      </p:sp>
      <p:sp>
        <p:nvSpPr>
          <p:cNvPr id="1060" name="Shape 1060"/>
          <p:cNvSpPr/>
          <p:nvPr/>
        </p:nvSpPr>
        <p:spPr>
          <a:xfrm>
            <a:off x="361949" y="5337175"/>
            <a:ext cx="7595765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000" u="sng">
                <a:latin typeface="Arial"/>
                <a:ea typeface="Arial"/>
                <a:cs typeface="Arial"/>
                <a:sym typeface="Arial"/>
              </a:rPr>
              <a:t>Parallel processing</a:t>
            </a:r>
            <a:r>
              <a:rPr>
                <a:latin typeface="Arial"/>
                <a:ea typeface="Arial"/>
                <a:cs typeface="Arial"/>
                <a:sym typeface="Arial"/>
              </a:rPr>
              <a:t>: single gate operates on all 2</a:t>
            </a:r>
            <a:r>
              <a:rPr baseline="30000">
                <a:latin typeface="Arial"/>
                <a:ea typeface="Arial"/>
                <a:cs typeface="Arial"/>
                <a:sym typeface="Arial"/>
              </a:rPr>
              <a:t>N</a:t>
            </a:r>
            <a:r>
              <a:rPr>
                <a:latin typeface="Arial"/>
                <a:ea typeface="Arial"/>
                <a:cs typeface="Arial"/>
                <a:sym typeface="Arial"/>
              </a:rPr>
              <a:t> inputs simultaneously</a:t>
            </a:r>
          </a:p>
        </p:txBody>
      </p:sp>
      <p:sp>
        <p:nvSpPr>
          <p:cNvPr id="1061" name="Shape 1061"/>
          <p:cNvSpPr/>
          <p:nvPr/>
        </p:nvSpPr>
        <p:spPr>
          <a:xfrm>
            <a:off x="4373610" y="153307"/>
            <a:ext cx="4897354" cy="1643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spcBef>
                <a:spcPts val="1200"/>
              </a:spcBef>
              <a:defRPr sz="1800"/>
            </a:pPr>
            <a:r>
              <a:rPr sz="2000" u="sng" dirty="0">
                <a:latin typeface="Arial"/>
                <a:ea typeface="Arial"/>
                <a:cs typeface="Arial"/>
                <a:sym typeface="Arial"/>
              </a:rPr>
              <a:t>Data storage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:    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1000"/>
              </a:spcBef>
              <a:defRPr sz="1800"/>
            </a:pPr>
            <a:r>
              <a:rPr dirty="0">
                <a:latin typeface="Arial"/>
                <a:ea typeface="Arial"/>
                <a:cs typeface="Arial"/>
                <a:sym typeface="Arial"/>
              </a:rPr>
              <a:t>•  classical: computer bit:  (0)  or  (1)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1000"/>
              </a:spcBef>
              <a:defRPr sz="1800"/>
            </a:pPr>
            <a:r>
              <a:rPr dirty="0">
                <a:latin typeface="Arial"/>
                <a:ea typeface="Arial"/>
                <a:cs typeface="Arial"/>
                <a:sym typeface="Arial"/>
              </a:rPr>
              <a:t>•  quantum: “</a:t>
            </a:r>
            <a:r>
              <a:rPr dirty="0" err="1">
                <a:latin typeface="Arial"/>
                <a:ea typeface="Arial"/>
                <a:cs typeface="Arial"/>
                <a:sym typeface="Arial"/>
              </a:rPr>
              <a:t>qubit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” </a:t>
            </a:r>
            <a:r>
              <a:rPr lang="es-MX" dirty="0">
                <a:latin typeface="Symbol"/>
                <a:ea typeface="Arial"/>
                <a:cs typeface="Arial"/>
                <a:sym typeface="Symbol"/>
              </a:rPr>
              <a:t></a:t>
            </a:r>
            <a:r>
              <a:rPr dirty="0" smtClean="0">
                <a:latin typeface="Symbol Set SWA"/>
                <a:ea typeface="Symbol Set SWA"/>
                <a:cs typeface="Symbol Set SWA"/>
                <a:sym typeface="Symbol Set SWA"/>
              </a:rPr>
              <a:t>ï</a:t>
            </a:r>
            <a:r>
              <a:rPr dirty="0" smtClean="0">
                <a:latin typeface="Arial"/>
                <a:ea typeface="Arial"/>
                <a:cs typeface="Arial"/>
                <a:sym typeface="Arial"/>
              </a:rPr>
              <a:t>0</a:t>
            </a:r>
            <a:r>
              <a:rPr dirty="0" smtClean="0">
                <a:latin typeface="Symbol Set SWA"/>
                <a:ea typeface="Symbol Set SWA"/>
                <a:cs typeface="Symbol Set SWA"/>
                <a:sym typeface="Symbol Set SWA"/>
              </a:rPr>
              <a:t>ñ </a:t>
            </a:r>
            <a:r>
              <a:rPr dirty="0" smtClean="0"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s-MX" dirty="0">
                <a:latin typeface="Symbol"/>
                <a:ea typeface="Arial"/>
                <a:cs typeface="Arial"/>
                <a:sym typeface="Symbol"/>
              </a:rPr>
              <a:t></a:t>
            </a:r>
            <a:r>
              <a:rPr dirty="0" smtClean="0">
                <a:latin typeface="Symbol Set SWA"/>
                <a:ea typeface="Symbol Set SWA"/>
                <a:cs typeface="Symbol Set SWA"/>
                <a:sym typeface="Symbol Set SWA"/>
              </a:rPr>
              <a:t>ï</a:t>
            </a:r>
            <a:r>
              <a:rPr dirty="0" smtClean="0">
                <a:latin typeface="Arial"/>
                <a:ea typeface="Arial"/>
                <a:cs typeface="Arial"/>
                <a:sym typeface="Arial"/>
              </a:rPr>
              <a:t>1</a:t>
            </a:r>
            <a:r>
              <a:rPr dirty="0" smtClean="0">
                <a:latin typeface="Symbol Set SWA"/>
                <a:ea typeface="Symbol Set SWA"/>
                <a:cs typeface="Symbol Set SWA"/>
                <a:sym typeface="Symbol Set SWA"/>
              </a:rPr>
              <a:t>ñ</a:t>
            </a:r>
            <a:r>
              <a:rPr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superposition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lvl="0" algn="ctr">
              <a:spcBef>
                <a:spcPts val="1000"/>
              </a:spcBef>
              <a:defRPr sz="1800"/>
            </a:pPr>
            <a:r>
              <a:rPr dirty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dirty="0">
                <a:latin typeface="Symbol Set SWA"/>
                <a:ea typeface="Symbol Set SWA"/>
                <a:cs typeface="Symbol Set SWA"/>
                <a:sym typeface="Symbol Set SWA"/>
              </a:rPr>
              <a:t>ï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0</a:t>
            </a:r>
            <a:r>
              <a:rPr dirty="0">
                <a:latin typeface="Symbol Set SWA"/>
                <a:ea typeface="Symbol Set SWA"/>
                <a:cs typeface="Symbol Set SWA"/>
                <a:sym typeface="Symbol Set SWA"/>
              </a:rPr>
              <a:t>ñ </a:t>
            </a:r>
            <a:r>
              <a:rPr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dirty="0">
                <a:latin typeface="Symbol Set SWA"/>
                <a:ea typeface="Symbol Set SWA"/>
                <a:cs typeface="Symbol Set SWA"/>
                <a:sym typeface="Symbol Set SWA"/>
              </a:rPr>
              <a:t>ï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1</a:t>
            </a:r>
            <a:r>
              <a:rPr dirty="0">
                <a:latin typeface="Symbol Set SWA"/>
                <a:ea typeface="Symbol Set SWA"/>
                <a:cs typeface="Symbol Set SWA"/>
                <a:sym typeface="Symbol Set SWA"/>
              </a:rPr>
              <a:t>ñ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1062" name="Shape 1062"/>
          <p:cNvSpPr/>
          <p:nvPr/>
        </p:nvSpPr>
        <p:spPr>
          <a:xfrm rot="20915751">
            <a:off x="319088" y="730580"/>
            <a:ext cx="4800601" cy="831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448055">
              <a:defRPr sz="3185" spc="343">
                <a:solidFill>
                  <a:srgbClr val="FF8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3185" spc="343">
                <a:solidFill>
                  <a:srgbClr val="FF8000"/>
                </a:solidFill>
              </a:rPr>
              <a:t>The quantum computer</a:t>
            </a:r>
          </a:p>
        </p:txBody>
      </p:sp>
      <p:sp>
        <p:nvSpPr>
          <p:cNvPr id="1063" name="Shape 1063"/>
          <p:cNvSpPr/>
          <p:nvPr/>
        </p:nvSpPr>
        <p:spPr>
          <a:xfrm flipV="1">
            <a:off x="1143000" y="5091"/>
            <a:ext cx="0" cy="381001"/>
          </a:xfrm>
          <a:prstGeom prst="line">
            <a:avLst/>
          </a:prstGeom>
          <a:ln w="19050">
            <a:solidFill>
              <a:srgbClr val="FF0000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64" name="Shape 1064"/>
          <p:cNvSpPr/>
          <p:nvPr/>
        </p:nvSpPr>
        <p:spPr>
          <a:xfrm flipV="1">
            <a:off x="2438399" y="81291"/>
            <a:ext cx="228601" cy="457201"/>
          </a:xfrm>
          <a:prstGeom prst="line">
            <a:avLst/>
          </a:prstGeom>
          <a:ln w="19050">
            <a:solidFill>
              <a:srgbClr val="FF0000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65" name="Shape 1065"/>
          <p:cNvSpPr/>
          <p:nvPr/>
        </p:nvSpPr>
        <p:spPr>
          <a:xfrm flipV="1">
            <a:off x="3124199" y="157491"/>
            <a:ext cx="381001" cy="457201"/>
          </a:xfrm>
          <a:prstGeom prst="line">
            <a:avLst/>
          </a:prstGeom>
          <a:ln w="19050">
            <a:solidFill>
              <a:srgbClr val="FF0000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66" name="Shape 1066"/>
          <p:cNvSpPr/>
          <p:nvPr/>
        </p:nvSpPr>
        <p:spPr>
          <a:xfrm flipV="1">
            <a:off x="3809999" y="233691"/>
            <a:ext cx="533401" cy="533401"/>
          </a:xfrm>
          <a:prstGeom prst="line">
            <a:avLst/>
          </a:prstGeom>
          <a:ln w="19050">
            <a:solidFill>
              <a:srgbClr val="FF0000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67" name="Shape 1067"/>
          <p:cNvSpPr/>
          <p:nvPr/>
        </p:nvSpPr>
        <p:spPr>
          <a:xfrm flipV="1">
            <a:off x="1828799" y="5091"/>
            <a:ext cx="76201" cy="457201"/>
          </a:xfrm>
          <a:prstGeom prst="line">
            <a:avLst/>
          </a:prstGeom>
          <a:ln w="19050">
            <a:solidFill>
              <a:srgbClr val="FF0000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68" name="Shape 1068"/>
          <p:cNvSpPr/>
          <p:nvPr/>
        </p:nvSpPr>
        <p:spPr>
          <a:xfrm flipV="1">
            <a:off x="1423987" y="1576716"/>
            <a:ext cx="228602" cy="457201"/>
          </a:xfrm>
          <a:prstGeom prst="line">
            <a:avLst/>
          </a:prstGeom>
          <a:ln w="19050">
            <a:solidFill>
              <a:srgbClr val="FF0000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69" name="Shape 1069"/>
          <p:cNvSpPr/>
          <p:nvPr/>
        </p:nvSpPr>
        <p:spPr>
          <a:xfrm flipV="1">
            <a:off x="2109787" y="1652916"/>
            <a:ext cx="381002" cy="457201"/>
          </a:xfrm>
          <a:prstGeom prst="line">
            <a:avLst/>
          </a:prstGeom>
          <a:ln w="19050">
            <a:solidFill>
              <a:srgbClr val="FF0000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70" name="Shape 1070"/>
          <p:cNvSpPr/>
          <p:nvPr/>
        </p:nvSpPr>
        <p:spPr>
          <a:xfrm flipV="1">
            <a:off x="2795588" y="1729116"/>
            <a:ext cx="533401" cy="533401"/>
          </a:xfrm>
          <a:prstGeom prst="line">
            <a:avLst/>
          </a:prstGeom>
          <a:ln w="19050">
            <a:solidFill>
              <a:srgbClr val="FF0000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71" name="Shape 1071"/>
          <p:cNvSpPr/>
          <p:nvPr/>
        </p:nvSpPr>
        <p:spPr>
          <a:xfrm flipV="1">
            <a:off x="814388" y="1500516"/>
            <a:ext cx="76200" cy="457201"/>
          </a:xfrm>
          <a:prstGeom prst="line">
            <a:avLst/>
          </a:prstGeom>
          <a:ln w="19050">
            <a:solidFill>
              <a:srgbClr val="FF0000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72" name="Shape 1072"/>
          <p:cNvSpPr/>
          <p:nvPr/>
        </p:nvSpPr>
        <p:spPr>
          <a:xfrm>
            <a:off x="342900" y="6264275"/>
            <a:ext cx="4307010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000" u="sng">
                <a:latin typeface="Arial"/>
                <a:ea typeface="Arial"/>
                <a:cs typeface="Arial"/>
                <a:sym typeface="Arial"/>
              </a:rPr>
              <a:t>Factoring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: </a:t>
            </a:r>
            <a:r>
              <a:rPr>
                <a:latin typeface="Arial"/>
                <a:ea typeface="Arial"/>
                <a:cs typeface="Arial"/>
                <a:sym typeface="Arial"/>
              </a:rPr>
              <a:t>Peter Shor’s Algorithm (1994)</a:t>
            </a:r>
          </a:p>
        </p:txBody>
      </p:sp>
      <p:sp>
        <p:nvSpPr>
          <p:cNvPr id="1073" name="Shape 1073"/>
          <p:cNvSpPr/>
          <p:nvPr/>
        </p:nvSpPr>
        <p:spPr>
          <a:xfrm>
            <a:off x="363538" y="5794375"/>
            <a:ext cx="7811329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000" u="sng">
                <a:latin typeface="Arial"/>
                <a:ea typeface="Arial"/>
                <a:cs typeface="Arial"/>
                <a:sym typeface="Arial"/>
              </a:rPr>
              <a:t>But!</a:t>
            </a:r>
            <a:r>
              <a:rPr>
                <a:latin typeface="Arial"/>
                <a:ea typeface="Arial"/>
                <a:cs typeface="Arial"/>
                <a:sym typeface="Arial"/>
              </a:rPr>
              <a:t>: quantum </a:t>
            </a:r>
            <a:r>
              <a:rPr u="sng">
                <a:latin typeface="Arial"/>
                <a:ea typeface="Arial"/>
                <a:cs typeface="Arial"/>
                <a:sym typeface="Arial"/>
              </a:rPr>
              <a:t>measurement rule</a:t>
            </a:r>
            <a:r>
              <a:rPr>
                <a:latin typeface="Arial"/>
                <a:ea typeface="Arial"/>
                <a:cs typeface="Arial"/>
                <a:sym typeface="Arial"/>
              </a:rPr>
              <a:t>: measured register gives only one number</a:t>
            </a:r>
          </a:p>
        </p:txBody>
      </p:sp>
      <p:sp>
        <p:nvSpPr>
          <p:cNvPr id="1074" name="Shape 1074"/>
          <p:cNvSpPr/>
          <p:nvPr/>
        </p:nvSpPr>
        <p:spPr>
          <a:xfrm>
            <a:off x="5442332" y="1903753"/>
            <a:ext cx="2956898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>
              <a:defRPr sz="1800"/>
            </a:pPr>
            <a:r>
              <a:rPr sz="2000" u="sng" dirty="0">
                <a:latin typeface="Arial"/>
                <a:ea typeface="Arial"/>
                <a:cs typeface="Arial"/>
                <a:sym typeface="Arial"/>
              </a:rPr>
              <a:t>measurement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lvl="0" algn="ctr">
              <a:defRPr sz="1800"/>
            </a:pPr>
            <a:r>
              <a:rPr lang="es-MX" dirty="0">
                <a:latin typeface="Symbol"/>
                <a:ea typeface="Symbol Set SWA"/>
                <a:cs typeface="Symbol Set SWA"/>
                <a:sym typeface="Symbol"/>
              </a:rPr>
              <a:t></a:t>
            </a:r>
            <a:r>
              <a:rPr sz="2000" dirty="0" smtClean="0">
                <a:latin typeface="Symbol Set SWA"/>
                <a:ea typeface="Symbol Set SWA"/>
                <a:cs typeface="Symbol Set SWA"/>
                <a:sym typeface="Symbol Set SWA"/>
              </a:rPr>
              <a:t>ï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0</a:t>
            </a:r>
            <a:r>
              <a:rPr sz="2000" dirty="0" smtClean="0">
                <a:latin typeface="Symbol Set SWA"/>
                <a:ea typeface="Symbol Set SWA"/>
                <a:cs typeface="Symbol Set SWA"/>
                <a:sym typeface="Symbol Set SWA"/>
              </a:rPr>
              <a:t>ñ 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s-MX" dirty="0">
                <a:latin typeface="Symbol"/>
                <a:ea typeface="Arial"/>
                <a:cs typeface="Arial"/>
                <a:sym typeface="Symbol"/>
              </a:rPr>
              <a:t></a:t>
            </a:r>
            <a:r>
              <a:rPr sz="2000" dirty="0" smtClean="0">
                <a:latin typeface="Symbol Set SWA"/>
                <a:ea typeface="Symbol Set SWA"/>
                <a:cs typeface="Symbol Set SWA"/>
                <a:sym typeface="Symbol Set SWA"/>
              </a:rPr>
              <a:t>ï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1</a:t>
            </a:r>
            <a:r>
              <a:rPr sz="2000" dirty="0" smtClean="0">
                <a:latin typeface="Symbol Set SWA"/>
                <a:ea typeface="Symbol Set SWA"/>
                <a:cs typeface="Symbol Set SWA"/>
                <a:sym typeface="Symbol Set SWA"/>
              </a:rPr>
              <a:t>ñ 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“collapses” to</a:t>
            </a:r>
          </a:p>
          <a:p>
            <a:pPr lvl="0" algn="ctr">
              <a:defRPr sz="1800"/>
            </a:pPr>
            <a:r>
              <a:rPr sz="2000" dirty="0">
                <a:latin typeface="Symbol Set SWA"/>
                <a:ea typeface="Symbol Set SWA"/>
                <a:cs typeface="Symbol Set SWA"/>
                <a:sym typeface="Symbol Set SWA"/>
              </a:rPr>
              <a:t>ï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0</a:t>
            </a:r>
            <a:r>
              <a:rPr sz="2000" dirty="0">
                <a:latin typeface="Symbol Set SWA"/>
                <a:ea typeface="Symbol Set SWA"/>
                <a:cs typeface="Symbol Set SWA"/>
                <a:sym typeface="Symbol Set SWA"/>
              </a:rPr>
              <a:t>ñ </a:t>
            </a:r>
            <a:r>
              <a:rPr sz="2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OR</a:t>
            </a:r>
            <a:r>
              <a:rPr sz="2000" dirty="0">
                <a:latin typeface="Symbol Set SWA"/>
                <a:ea typeface="Symbol Set SWA"/>
                <a:cs typeface="Symbol Set SWA"/>
                <a:sym typeface="Symbol Set SWA"/>
              </a:rPr>
              <a:t>ï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1</a:t>
            </a:r>
            <a:r>
              <a:rPr sz="2000" dirty="0">
                <a:latin typeface="Symbol Set SWA"/>
                <a:ea typeface="Symbol Set SWA"/>
                <a:cs typeface="Symbol Set SWA"/>
                <a:sym typeface="Symbol Set SWA"/>
              </a:rPr>
              <a:t>ñ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grpSp>
        <p:nvGrpSpPr>
          <p:cNvPr id="1088" name="Group 1088"/>
          <p:cNvGrpSpPr/>
          <p:nvPr/>
        </p:nvGrpSpPr>
        <p:grpSpPr>
          <a:xfrm>
            <a:off x="5720126" y="2943233"/>
            <a:ext cx="2826251" cy="866711"/>
            <a:chOff x="0" y="0"/>
            <a:chExt cx="2826250" cy="866709"/>
          </a:xfrm>
        </p:grpSpPr>
        <p:grpSp>
          <p:nvGrpSpPr>
            <p:cNvPr id="1080" name="Group 1080"/>
            <p:cNvGrpSpPr/>
            <p:nvPr/>
          </p:nvGrpSpPr>
          <p:grpSpPr>
            <a:xfrm>
              <a:off x="-1" y="-1"/>
              <a:ext cx="1035544" cy="861702"/>
              <a:chOff x="0" y="0"/>
              <a:chExt cx="1035543" cy="861701"/>
            </a:xfrm>
          </p:grpSpPr>
          <p:sp>
            <p:nvSpPr>
              <p:cNvPr id="1075" name="Shape 1075"/>
              <p:cNvSpPr/>
              <p:nvPr/>
            </p:nvSpPr>
            <p:spPr>
              <a:xfrm>
                <a:off x="6481" y="180356"/>
                <a:ext cx="700086" cy="681346"/>
              </a:xfrm>
              <a:prstGeom prst="rect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18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076" name="Shape 1076"/>
              <p:cNvSpPr/>
              <p:nvPr/>
            </p:nvSpPr>
            <p:spPr>
              <a:xfrm flipV="1">
                <a:off x="-1" y="-1"/>
                <a:ext cx="330598" cy="180357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077" name="Shape 1077"/>
              <p:cNvSpPr/>
              <p:nvPr/>
            </p:nvSpPr>
            <p:spPr>
              <a:xfrm flipV="1">
                <a:off x="14584" y="676334"/>
                <a:ext cx="330598" cy="180358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078" name="Shape 1078"/>
              <p:cNvSpPr/>
              <p:nvPr/>
            </p:nvSpPr>
            <p:spPr>
              <a:xfrm flipV="1">
                <a:off x="704946" y="676334"/>
                <a:ext cx="330598" cy="180358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079" name="Shape 1079"/>
              <p:cNvSpPr/>
              <p:nvPr/>
            </p:nvSpPr>
            <p:spPr>
              <a:xfrm>
                <a:off x="330595" y="0"/>
                <a:ext cx="700087" cy="681345"/>
              </a:xfrm>
              <a:prstGeom prst="rect">
                <a:avLst/>
              </a:prstGeom>
              <a:solidFill>
                <a:srgbClr val="CCECFF"/>
              </a:solidFill>
              <a:ln w="1905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18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grpSp>
          <p:nvGrpSpPr>
            <p:cNvPr id="1086" name="Group 1086"/>
            <p:cNvGrpSpPr/>
            <p:nvPr/>
          </p:nvGrpSpPr>
          <p:grpSpPr>
            <a:xfrm>
              <a:off x="1790707" y="-1"/>
              <a:ext cx="1035543" cy="866711"/>
              <a:chOff x="0" y="0"/>
              <a:chExt cx="1035542" cy="866710"/>
            </a:xfrm>
          </p:grpSpPr>
          <p:sp>
            <p:nvSpPr>
              <p:cNvPr id="1081" name="Shape 1081"/>
              <p:cNvSpPr/>
              <p:nvPr/>
            </p:nvSpPr>
            <p:spPr>
              <a:xfrm>
                <a:off x="330594" y="5009"/>
                <a:ext cx="700087" cy="681346"/>
              </a:xfrm>
              <a:prstGeom prst="rect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18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082" name="Shape 1082"/>
              <p:cNvSpPr/>
              <p:nvPr/>
            </p:nvSpPr>
            <p:spPr>
              <a:xfrm flipV="1">
                <a:off x="0" y="5009"/>
                <a:ext cx="330597" cy="180357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083" name="Shape 1083"/>
              <p:cNvSpPr/>
              <p:nvPr/>
            </p:nvSpPr>
            <p:spPr>
              <a:xfrm flipV="1">
                <a:off x="704946" y="681343"/>
                <a:ext cx="330597" cy="180357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084" name="Shape 1084"/>
              <p:cNvSpPr/>
              <p:nvPr/>
            </p:nvSpPr>
            <p:spPr>
              <a:xfrm flipV="1">
                <a:off x="704946" y="-1"/>
                <a:ext cx="330597" cy="180357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085" name="Shape 1085"/>
              <p:cNvSpPr/>
              <p:nvPr/>
            </p:nvSpPr>
            <p:spPr>
              <a:xfrm>
                <a:off x="6481" y="185365"/>
                <a:ext cx="700087" cy="681345"/>
              </a:xfrm>
              <a:prstGeom prst="rect">
                <a:avLst/>
              </a:prstGeom>
              <a:solidFill>
                <a:srgbClr val="CCECFF"/>
              </a:solidFill>
              <a:ln w="1905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18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1087" name="Shape 1087"/>
            <p:cNvSpPr/>
            <p:nvPr/>
          </p:nvSpPr>
          <p:spPr>
            <a:xfrm>
              <a:off x="1158722" y="193340"/>
              <a:ext cx="485141" cy="375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000">
                  <a:solidFill>
                    <a:srgbClr val="FF0000"/>
                  </a:solidFill>
                </a:rPr>
                <a:t>OR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8" grpId="1" animBg="1" advAuto="0"/>
      <p:bldP spid="1059" grpId="2" animBg="1" advAuto="0"/>
      <p:bldP spid="1060" grpId="3" animBg="1" advAuto="0"/>
      <p:bldP spid="1072" grpId="7" animBg="1" advAuto="0"/>
      <p:bldP spid="1073" grpId="4" animBg="1" advAuto="0"/>
      <p:bldP spid="1074" grpId="5" animBg="1" advAuto="0"/>
      <p:bldP spid="1088" grpId="6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2" name="Group 1092"/>
          <p:cNvGrpSpPr/>
          <p:nvPr/>
        </p:nvGrpSpPr>
        <p:grpSpPr>
          <a:xfrm>
            <a:off x="1406326" y="3950508"/>
            <a:ext cx="2830050" cy="2831137"/>
            <a:chOff x="0" y="0"/>
            <a:chExt cx="2830048" cy="2831135"/>
          </a:xfrm>
        </p:grpSpPr>
        <p:sp>
          <p:nvSpPr>
            <p:cNvPr id="1090" name="Shape 1090"/>
            <p:cNvSpPr/>
            <p:nvPr/>
          </p:nvSpPr>
          <p:spPr>
            <a:xfrm rot="2675695">
              <a:off x="514984" y="484586"/>
              <a:ext cx="1553547" cy="2104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" y="0"/>
                  </a:moveTo>
                  <a:lnTo>
                    <a:pt x="64" y="17726"/>
                  </a:lnTo>
                  <a:lnTo>
                    <a:pt x="0" y="17726"/>
                  </a:lnTo>
                  <a:lnTo>
                    <a:pt x="0" y="17914"/>
                  </a:lnTo>
                  <a:lnTo>
                    <a:pt x="64" y="18125"/>
                  </a:lnTo>
                  <a:lnTo>
                    <a:pt x="129" y="18313"/>
                  </a:lnTo>
                  <a:lnTo>
                    <a:pt x="386" y="18665"/>
                  </a:lnTo>
                  <a:lnTo>
                    <a:pt x="611" y="19041"/>
                  </a:lnTo>
                  <a:lnTo>
                    <a:pt x="804" y="19205"/>
                  </a:lnTo>
                  <a:lnTo>
                    <a:pt x="1061" y="19346"/>
                  </a:lnTo>
                  <a:lnTo>
                    <a:pt x="1221" y="19534"/>
                  </a:lnTo>
                  <a:lnTo>
                    <a:pt x="1479" y="19722"/>
                  </a:lnTo>
                  <a:lnTo>
                    <a:pt x="1800" y="19839"/>
                  </a:lnTo>
                  <a:lnTo>
                    <a:pt x="2025" y="19980"/>
                  </a:lnTo>
                  <a:lnTo>
                    <a:pt x="2346" y="20168"/>
                  </a:lnTo>
                  <a:lnTo>
                    <a:pt x="2732" y="20309"/>
                  </a:lnTo>
                  <a:lnTo>
                    <a:pt x="3021" y="20426"/>
                  </a:lnTo>
                  <a:lnTo>
                    <a:pt x="3407" y="20520"/>
                  </a:lnTo>
                  <a:lnTo>
                    <a:pt x="4146" y="20802"/>
                  </a:lnTo>
                  <a:lnTo>
                    <a:pt x="4564" y="20896"/>
                  </a:lnTo>
                  <a:lnTo>
                    <a:pt x="4950" y="20966"/>
                  </a:lnTo>
                  <a:lnTo>
                    <a:pt x="5818" y="21154"/>
                  </a:lnTo>
                  <a:lnTo>
                    <a:pt x="6300" y="21248"/>
                  </a:lnTo>
                  <a:lnTo>
                    <a:pt x="6718" y="21342"/>
                  </a:lnTo>
                  <a:lnTo>
                    <a:pt x="7714" y="21436"/>
                  </a:lnTo>
                  <a:lnTo>
                    <a:pt x="8711" y="21506"/>
                  </a:lnTo>
                  <a:lnTo>
                    <a:pt x="9193" y="21553"/>
                  </a:lnTo>
                  <a:lnTo>
                    <a:pt x="9739" y="21600"/>
                  </a:lnTo>
                  <a:lnTo>
                    <a:pt x="11861" y="21600"/>
                  </a:lnTo>
                  <a:lnTo>
                    <a:pt x="12407" y="21553"/>
                  </a:lnTo>
                  <a:lnTo>
                    <a:pt x="13404" y="21459"/>
                  </a:lnTo>
                  <a:lnTo>
                    <a:pt x="14368" y="21389"/>
                  </a:lnTo>
                  <a:lnTo>
                    <a:pt x="14882" y="21342"/>
                  </a:lnTo>
                  <a:lnTo>
                    <a:pt x="15300" y="21248"/>
                  </a:lnTo>
                  <a:lnTo>
                    <a:pt x="15814" y="21154"/>
                  </a:lnTo>
                  <a:lnTo>
                    <a:pt x="16650" y="20966"/>
                  </a:lnTo>
                  <a:lnTo>
                    <a:pt x="17036" y="20896"/>
                  </a:lnTo>
                  <a:lnTo>
                    <a:pt x="17454" y="20802"/>
                  </a:lnTo>
                  <a:lnTo>
                    <a:pt x="18193" y="20520"/>
                  </a:lnTo>
                  <a:lnTo>
                    <a:pt x="18579" y="20426"/>
                  </a:lnTo>
                  <a:lnTo>
                    <a:pt x="18900" y="20309"/>
                  </a:lnTo>
                  <a:lnTo>
                    <a:pt x="19254" y="20168"/>
                  </a:lnTo>
                  <a:lnTo>
                    <a:pt x="19575" y="19980"/>
                  </a:lnTo>
                  <a:lnTo>
                    <a:pt x="19800" y="19839"/>
                  </a:lnTo>
                  <a:lnTo>
                    <a:pt x="20121" y="19722"/>
                  </a:lnTo>
                  <a:lnTo>
                    <a:pt x="20379" y="19534"/>
                  </a:lnTo>
                  <a:lnTo>
                    <a:pt x="20539" y="19346"/>
                  </a:lnTo>
                  <a:lnTo>
                    <a:pt x="20796" y="19205"/>
                  </a:lnTo>
                  <a:lnTo>
                    <a:pt x="20989" y="19041"/>
                  </a:lnTo>
                  <a:lnTo>
                    <a:pt x="21246" y="18665"/>
                  </a:lnTo>
                  <a:lnTo>
                    <a:pt x="21471" y="18313"/>
                  </a:lnTo>
                  <a:lnTo>
                    <a:pt x="21536" y="18125"/>
                  </a:lnTo>
                  <a:lnTo>
                    <a:pt x="21600" y="17914"/>
                  </a:lnTo>
                  <a:lnTo>
                    <a:pt x="2160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DDDDD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91" name="Shape 1091"/>
            <p:cNvSpPr/>
            <p:nvPr/>
          </p:nvSpPr>
          <p:spPr>
            <a:xfrm rot="2675695">
              <a:off x="1226825" y="436658"/>
              <a:ext cx="1558355" cy="766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777777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093" name="Shape 1093"/>
          <p:cNvSpPr/>
          <p:nvPr/>
        </p:nvSpPr>
        <p:spPr>
          <a:xfrm rot="2675695">
            <a:off x="2232412" y="3707717"/>
            <a:ext cx="3097473" cy="14330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380"/>
                </a:moveTo>
                <a:lnTo>
                  <a:pt x="0" y="9282"/>
                </a:lnTo>
                <a:lnTo>
                  <a:pt x="64" y="9868"/>
                </a:lnTo>
                <a:lnTo>
                  <a:pt x="129" y="10524"/>
                </a:lnTo>
                <a:lnTo>
                  <a:pt x="306" y="11732"/>
                </a:lnTo>
                <a:lnTo>
                  <a:pt x="467" y="12387"/>
                </a:lnTo>
                <a:lnTo>
                  <a:pt x="613" y="12905"/>
                </a:lnTo>
                <a:lnTo>
                  <a:pt x="983" y="14112"/>
                </a:lnTo>
                <a:lnTo>
                  <a:pt x="1483" y="15182"/>
                </a:lnTo>
                <a:lnTo>
                  <a:pt x="1741" y="15700"/>
                </a:lnTo>
                <a:lnTo>
                  <a:pt x="2015" y="16148"/>
                </a:lnTo>
                <a:lnTo>
                  <a:pt x="2321" y="16631"/>
                </a:lnTo>
                <a:lnTo>
                  <a:pt x="2660" y="17080"/>
                </a:lnTo>
                <a:lnTo>
                  <a:pt x="2966" y="17563"/>
                </a:lnTo>
                <a:lnTo>
                  <a:pt x="3337" y="18012"/>
                </a:lnTo>
                <a:lnTo>
                  <a:pt x="4078" y="18805"/>
                </a:lnTo>
                <a:lnTo>
                  <a:pt x="4481" y="19150"/>
                </a:lnTo>
                <a:lnTo>
                  <a:pt x="5352" y="19806"/>
                </a:lnTo>
                <a:lnTo>
                  <a:pt x="5787" y="20151"/>
                </a:lnTo>
                <a:lnTo>
                  <a:pt x="6254" y="20392"/>
                </a:lnTo>
                <a:lnTo>
                  <a:pt x="6722" y="20599"/>
                </a:lnTo>
                <a:lnTo>
                  <a:pt x="7173" y="20875"/>
                </a:lnTo>
                <a:lnTo>
                  <a:pt x="7673" y="21082"/>
                </a:lnTo>
                <a:lnTo>
                  <a:pt x="8173" y="21186"/>
                </a:lnTo>
                <a:lnTo>
                  <a:pt x="8704" y="21324"/>
                </a:lnTo>
                <a:lnTo>
                  <a:pt x="9188" y="21462"/>
                </a:lnTo>
                <a:lnTo>
                  <a:pt x="9720" y="21531"/>
                </a:lnTo>
                <a:lnTo>
                  <a:pt x="10268" y="21600"/>
                </a:lnTo>
                <a:lnTo>
                  <a:pt x="11332" y="21600"/>
                </a:lnTo>
                <a:lnTo>
                  <a:pt x="11880" y="21531"/>
                </a:lnTo>
                <a:lnTo>
                  <a:pt x="12412" y="21462"/>
                </a:lnTo>
                <a:lnTo>
                  <a:pt x="12912" y="21324"/>
                </a:lnTo>
                <a:lnTo>
                  <a:pt x="13427" y="21186"/>
                </a:lnTo>
                <a:lnTo>
                  <a:pt x="13927" y="21082"/>
                </a:lnTo>
                <a:lnTo>
                  <a:pt x="14427" y="20875"/>
                </a:lnTo>
                <a:lnTo>
                  <a:pt x="14894" y="20599"/>
                </a:lnTo>
                <a:lnTo>
                  <a:pt x="15346" y="20392"/>
                </a:lnTo>
                <a:lnTo>
                  <a:pt x="15813" y="20151"/>
                </a:lnTo>
                <a:lnTo>
                  <a:pt x="16684" y="19461"/>
                </a:lnTo>
                <a:lnTo>
                  <a:pt x="17119" y="19150"/>
                </a:lnTo>
                <a:lnTo>
                  <a:pt x="17522" y="18805"/>
                </a:lnTo>
                <a:lnTo>
                  <a:pt x="18263" y="18012"/>
                </a:lnTo>
                <a:lnTo>
                  <a:pt x="18634" y="17563"/>
                </a:lnTo>
                <a:lnTo>
                  <a:pt x="18940" y="17080"/>
                </a:lnTo>
                <a:lnTo>
                  <a:pt x="19279" y="16631"/>
                </a:lnTo>
                <a:lnTo>
                  <a:pt x="19585" y="16148"/>
                </a:lnTo>
                <a:lnTo>
                  <a:pt x="19875" y="15700"/>
                </a:lnTo>
                <a:lnTo>
                  <a:pt x="20359" y="14630"/>
                </a:lnTo>
                <a:lnTo>
                  <a:pt x="20617" y="14112"/>
                </a:lnTo>
                <a:lnTo>
                  <a:pt x="20987" y="12905"/>
                </a:lnTo>
                <a:lnTo>
                  <a:pt x="21133" y="12387"/>
                </a:lnTo>
                <a:lnTo>
                  <a:pt x="21294" y="11732"/>
                </a:lnTo>
                <a:lnTo>
                  <a:pt x="21471" y="10524"/>
                </a:lnTo>
                <a:lnTo>
                  <a:pt x="21536" y="9868"/>
                </a:lnTo>
                <a:lnTo>
                  <a:pt x="21600" y="9282"/>
                </a:lnTo>
                <a:lnTo>
                  <a:pt x="21600" y="0"/>
                </a:lnTo>
                <a:lnTo>
                  <a:pt x="21568" y="656"/>
                </a:lnTo>
                <a:lnTo>
                  <a:pt x="21536" y="1242"/>
                </a:lnTo>
                <a:lnTo>
                  <a:pt x="21471" y="1898"/>
                </a:lnTo>
                <a:lnTo>
                  <a:pt x="21390" y="2519"/>
                </a:lnTo>
                <a:lnTo>
                  <a:pt x="21133" y="3692"/>
                </a:lnTo>
                <a:lnTo>
                  <a:pt x="20987" y="4313"/>
                </a:lnTo>
                <a:lnTo>
                  <a:pt x="20794" y="4900"/>
                </a:lnTo>
                <a:lnTo>
                  <a:pt x="20584" y="5417"/>
                </a:lnTo>
                <a:lnTo>
                  <a:pt x="20359" y="6038"/>
                </a:lnTo>
                <a:lnTo>
                  <a:pt x="20117" y="6556"/>
                </a:lnTo>
                <a:lnTo>
                  <a:pt x="19843" y="7004"/>
                </a:lnTo>
                <a:lnTo>
                  <a:pt x="19553" y="7557"/>
                </a:lnTo>
                <a:lnTo>
                  <a:pt x="18940" y="8488"/>
                </a:lnTo>
                <a:lnTo>
                  <a:pt x="18602" y="8937"/>
                </a:lnTo>
                <a:lnTo>
                  <a:pt x="18263" y="9351"/>
                </a:lnTo>
                <a:lnTo>
                  <a:pt x="17893" y="9730"/>
                </a:lnTo>
                <a:lnTo>
                  <a:pt x="17087" y="10524"/>
                </a:lnTo>
                <a:lnTo>
                  <a:pt x="16684" y="10869"/>
                </a:lnTo>
                <a:lnTo>
                  <a:pt x="16248" y="11111"/>
                </a:lnTo>
                <a:lnTo>
                  <a:pt x="15813" y="11456"/>
                </a:lnTo>
                <a:lnTo>
                  <a:pt x="14894" y="11973"/>
                </a:lnTo>
                <a:lnTo>
                  <a:pt x="14427" y="12180"/>
                </a:lnTo>
                <a:lnTo>
                  <a:pt x="13927" y="12387"/>
                </a:lnTo>
                <a:lnTo>
                  <a:pt x="13427" y="12525"/>
                </a:lnTo>
                <a:lnTo>
                  <a:pt x="12912" y="12663"/>
                </a:lnTo>
                <a:lnTo>
                  <a:pt x="12412" y="12767"/>
                </a:lnTo>
                <a:lnTo>
                  <a:pt x="11880" y="12836"/>
                </a:lnTo>
                <a:lnTo>
                  <a:pt x="11332" y="12905"/>
                </a:lnTo>
                <a:lnTo>
                  <a:pt x="10268" y="12905"/>
                </a:lnTo>
                <a:lnTo>
                  <a:pt x="9720" y="12836"/>
                </a:lnTo>
                <a:lnTo>
                  <a:pt x="9188" y="12767"/>
                </a:lnTo>
                <a:lnTo>
                  <a:pt x="8704" y="12663"/>
                </a:lnTo>
                <a:lnTo>
                  <a:pt x="8173" y="12525"/>
                </a:lnTo>
                <a:lnTo>
                  <a:pt x="7673" y="12387"/>
                </a:lnTo>
                <a:lnTo>
                  <a:pt x="7173" y="12180"/>
                </a:lnTo>
                <a:lnTo>
                  <a:pt x="6722" y="11973"/>
                </a:lnTo>
                <a:lnTo>
                  <a:pt x="5787" y="11456"/>
                </a:lnTo>
                <a:lnTo>
                  <a:pt x="5352" y="11111"/>
                </a:lnTo>
                <a:lnTo>
                  <a:pt x="4916" y="10869"/>
                </a:lnTo>
                <a:lnTo>
                  <a:pt x="4513" y="10524"/>
                </a:lnTo>
                <a:lnTo>
                  <a:pt x="3707" y="9730"/>
                </a:lnTo>
                <a:lnTo>
                  <a:pt x="3337" y="9351"/>
                </a:lnTo>
                <a:lnTo>
                  <a:pt x="2998" y="8937"/>
                </a:lnTo>
                <a:lnTo>
                  <a:pt x="2660" y="8488"/>
                </a:lnTo>
                <a:lnTo>
                  <a:pt x="2047" y="7557"/>
                </a:lnTo>
                <a:lnTo>
                  <a:pt x="1757" y="7004"/>
                </a:lnTo>
                <a:lnTo>
                  <a:pt x="1483" y="6556"/>
                </a:lnTo>
                <a:lnTo>
                  <a:pt x="1241" y="6038"/>
                </a:lnTo>
                <a:lnTo>
                  <a:pt x="1016" y="5417"/>
                </a:lnTo>
                <a:lnTo>
                  <a:pt x="806" y="4900"/>
                </a:lnTo>
                <a:lnTo>
                  <a:pt x="613" y="4313"/>
                </a:lnTo>
                <a:lnTo>
                  <a:pt x="467" y="3692"/>
                </a:lnTo>
                <a:lnTo>
                  <a:pt x="210" y="2519"/>
                </a:lnTo>
                <a:lnTo>
                  <a:pt x="129" y="1898"/>
                </a:lnTo>
                <a:lnTo>
                  <a:pt x="64" y="1242"/>
                </a:lnTo>
                <a:lnTo>
                  <a:pt x="32" y="656"/>
                </a:lnTo>
                <a:lnTo>
                  <a:pt x="0" y="0"/>
                </a:lnTo>
                <a:lnTo>
                  <a:pt x="0" y="1380"/>
                </a:lnTo>
                <a:close/>
              </a:path>
            </a:pathLst>
          </a:custGeom>
          <a:solidFill>
            <a:srgbClr val="DDDDDD"/>
          </a:solidFill>
          <a:ln w="1270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94" name="Shape 1094"/>
          <p:cNvSpPr/>
          <p:nvPr/>
        </p:nvSpPr>
        <p:spPr>
          <a:xfrm rot="2675695">
            <a:off x="2747054" y="3041505"/>
            <a:ext cx="3102283" cy="1730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808080"/>
          </a:solidFill>
          <a:ln w="1270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95" name="Shape 1095"/>
          <p:cNvSpPr/>
          <p:nvPr/>
        </p:nvSpPr>
        <p:spPr>
          <a:xfrm rot="2675695">
            <a:off x="3468516" y="3539966"/>
            <a:ext cx="1558357" cy="829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DDDDDD"/>
          </a:solidFill>
          <a:ln w="1270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098" name="Group 1098"/>
          <p:cNvGrpSpPr/>
          <p:nvPr/>
        </p:nvGrpSpPr>
        <p:grpSpPr>
          <a:xfrm>
            <a:off x="3939334" y="1367919"/>
            <a:ext cx="2849528" cy="2857824"/>
            <a:chOff x="0" y="0"/>
            <a:chExt cx="2849526" cy="2857822"/>
          </a:xfrm>
        </p:grpSpPr>
        <p:sp>
          <p:nvSpPr>
            <p:cNvPr id="1096" name="Shape 1096"/>
            <p:cNvSpPr/>
            <p:nvPr/>
          </p:nvSpPr>
          <p:spPr>
            <a:xfrm rot="2675695">
              <a:off x="518349" y="503068"/>
              <a:ext cx="1553546" cy="2113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" y="0"/>
                  </a:moveTo>
                  <a:lnTo>
                    <a:pt x="64" y="17734"/>
                  </a:lnTo>
                  <a:lnTo>
                    <a:pt x="0" y="17688"/>
                  </a:lnTo>
                  <a:lnTo>
                    <a:pt x="0" y="17875"/>
                  </a:lnTo>
                  <a:lnTo>
                    <a:pt x="64" y="18086"/>
                  </a:lnTo>
                  <a:lnTo>
                    <a:pt x="193" y="18461"/>
                  </a:lnTo>
                  <a:lnTo>
                    <a:pt x="450" y="18812"/>
                  </a:lnTo>
                  <a:lnTo>
                    <a:pt x="804" y="19164"/>
                  </a:lnTo>
                  <a:lnTo>
                    <a:pt x="996" y="19351"/>
                  </a:lnTo>
                  <a:lnTo>
                    <a:pt x="1221" y="19492"/>
                  </a:lnTo>
                  <a:lnTo>
                    <a:pt x="1479" y="19656"/>
                  </a:lnTo>
                  <a:lnTo>
                    <a:pt x="1736" y="19796"/>
                  </a:lnTo>
                  <a:lnTo>
                    <a:pt x="2025" y="19984"/>
                  </a:lnTo>
                  <a:lnTo>
                    <a:pt x="2668" y="20241"/>
                  </a:lnTo>
                  <a:lnTo>
                    <a:pt x="2957" y="20382"/>
                  </a:lnTo>
                  <a:lnTo>
                    <a:pt x="3696" y="20663"/>
                  </a:lnTo>
                  <a:lnTo>
                    <a:pt x="4082" y="20757"/>
                  </a:lnTo>
                  <a:lnTo>
                    <a:pt x="4500" y="20874"/>
                  </a:lnTo>
                  <a:lnTo>
                    <a:pt x="6236" y="21249"/>
                  </a:lnTo>
                  <a:lnTo>
                    <a:pt x="6718" y="21342"/>
                  </a:lnTo>
                  <a:lnTo>
                    <a:pt x="7168" y="21366"/>
                  </a:lnTo>
                  <a:lnTo>
                    <a:pt x="8164" y="21459"/>
                  </a:lnTo>
                  <a:lnTo>
                    <a:pt x="8711" y="21506"/>
                  </a:lnTo>
                  <a:lnTo>
                    <a:pt x="9193" y="21553"/>
                  </a:lnTo>
                  <a:lnTo>
                    <a:pt x="9739" y="21600"/>
                  </a:lnTo>
                  <a:lnTo>
                    <a:pt x="11861" y="21600"/>
                  </a:lnTo>
                  <a:lnTo>
                    <a:pt x="12407" y="21553"/>
                  </a:lnTo>
                  <a:lnTo>
                    <a:pt x="12889" y="21506"/>
                  </a:lnTo>
                  <a:lnTo>
                    <a:pt x="13468" y="21459"/>
                  </a:lnTo>
                  <a:lnTo>
                    <a:pt x="14432" y="21366"/>
                  </a:lnTo>
                  <a:lnTo>
                    <a:pt x="14882" y="21342"/>
                  </a:lnTo>
                  <a:lnTo>
                    <a:pt x="15364" y="21249"/>
                  </a:lnTo>
                  <a:lnTo>
                    <a:pt x="17100" y="20874"/>
                  </a:lnTo>
                  <a:lnTo>
                    <a:pt x="17518" y="20757"/>
                  </a:lnTo>
                  <a:lnTo>
                    <a:pt x="17904" y="20663"/>
                  </a:lnTo>
                  <a:lnTo>
                    <a:pt x="18643" y="20382"/>
                  </a:lnTo>
                  <a:lnTo>
                    <a:pt x="19254" y="20124"/>
                  </a:lnTo>
                  <a:lnTo>
                    <a:pt x="19575" y="19984"/>
                  </a:lnTo>
                  <a:lnTo>
                    <a:pt x="19864" y="19796"/>
                  </a:lnTo>
                  <a:lnTo>
                    <a:pt x="20121" y="19656"/>
                  </a:lnTo>
                  <a:lnTo>
                    <a:pt x="20379" y="19492"/>
                  </a:lnTo>
                  <a:lnTo>
                    <a:pt x="20604" y="19351"/>
                  </a:lnTo>
                  <a:lnTo>
                    <a:pt x="20989" y="19000"/>
                  </a:lnTo>
                  <a:lnTo>
                    <a:pt x="21182" y="18812"/>
                  </a:lnTo>
                  <a:lnTo>
                    <a:pt x="21407" y="18461"/>
                  </a:lnTo>
                  <a:lnTo>
                    <a:pt x="21536" y="18086"/>
                  </a:lnTo>
                  <a:lnTo>
                    <a:pt x="21600" y="17875"/>
                  </a:lnTo>
                  <a:lnTo>
                    <a:pt x="2160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DDDDD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97" name="Shape 1097"/>
            <p:cNvSpPr/>
            <p:nvPr/>
          </p:nvSpPr>
          <p:spPr>
            <a:xfrm rot="2675695">
              <a:off x="1244619" y="435968"/>
              <a:ext cx="1558357" cy="771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777777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099" name="Shape 1099"/>
          <p:cNvSpPr/>
          <p:nvPr/>
        </p:nvSpPr>
        <p:spPr>
          <a:xfrm rot="2675695">
            <a:off x="3454086" y="3956946"/>
            <a:ext cx="1250533" cy="335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20" y="10654"/>
                </a:moveTo>
                <a:lnTo>
                  <a:pt x="21042" y="9632"/>
                </a:lnTo>
                <a:lnTo>
                  <a:pt x="20843" y="9049"/>
                </a:lnTo>
                <a:lnTo>
                  <a:pt x="20524" y="8465"/>
                </a:lnTo>
                <a:lnTo>
                  <a:pt x="20285" y="7881"/>
                </a:lnTo>
                <a:lnTo>
                  <a:pt x="19966" y="7297"/>
                </a:lnTo>
                <a:lnTo>
                  <a:pt x="19767" y="6714"/>
                </a:lnTo>
                <a:lnTo>
                  <a:pt x="19448" y="6130"/>
                </a:lnTo>
                <a:lnTo>
                  <a:pt x="19129" y="5984"/>
                </a:lnTo>
                <a:lnTo>
                  <a:pt x="18531" y="4816"/>
                </a:lnTo>
                <a:lnTo>
                  <a:pt x="17934" y="4232"/>
                </a:lnTo>
                <a:lnTo>
                  <a:pt x="17615" y="3649"/>
                </a:lnTo>
                <a:lnTo>
                  <a:pt x="17017" y="3065"/>
                </a:lnTo>
                <a:lnTo>
                  <a:pt x="16618" y="2481"/>
                </a:lnTo>
                <a:lnTo>
                  <a:pt x="15224" y="1459"/>
                </a:lnTo>
                <a:lnTo>
                  <a:pt x="14945" y="1459"/>
                </a:lnTo>
                <a:lnTo>
                  <a:pt x="14187" y="876"/>
                </a:lnTo>
                <a:lnTo>
                  <a:pt x="13869" y="584"/>
                </a:lnTo>
                <a:lnTo>
                  <a:pt x="13470" y="584"/>
                </a:lnTo>
                <a:lnTo>
                  <a:pt x="13111" y="292"/>
                </a:lnTo>
                <a:lnTo>
                  <a:pt x="12314" y="292"/>
                </a:lnTo>
                <a:lnTo>
                  <a:pt x="11956" y="0"/>
                </a:lnTo>
                <a:lnTo>
                  <a:pt x="9644" y="0"/>
                </a:lnTo>
                <a:lnTo>
                  <a:pt x="9286" y="292"/>
                </a:lnTo>
                <a:lnTo>
                  <a:pt x="8489" y="292"/>
                </a:lnTo>
                <a:lnTo>
                  <a:pt x="8130" y="584"/>
                </a:lnTo>
                <a:lnTo>
                  <a:pt x="7731" y="584"/>
                </a:lnTo>
                <a:lnTo>
                  <a:pt x="7452" y="876"/>
                </a:lnTo>
                <a:lnTo>
                  <a:pt x="6655" y="1459"/>
                </a:lnTo>
                <a:lnTo>
                  <a:pt x="6376" y="1459"/>
                </a:lnTo>
                <a:lnTo>
                  <a:pt x="5619" y="2043"/>
                </a:lnTo>
                <a:lnTo>
                  <a:pt x="4982" y="2481"/>
                </a:lnTo>
                <a:lnTo>
                  <a:pt x="4623" y="3065"/>
                </a:lnTo>
                <a:lnTo>
                  <a:pt x="3985" y="3649"/>
                </a:lnTo>
                <a:lnTo>
                  <a:pt x="3706" y="4232"/>
                </a:lnTo>
                <a:lnTo>
                  <a:pt x="3069" y="4816"/>
                </a:lnTo>
                <a:lnTo>
                  <a:pt x="2471" y="5984"/>
                </a:lnTo>
                <a:lnTo>
                  <a:pt x="2152" y="6130"/>
                </a:lnTo>
                <a:lnTo>
                  <a:pt x="1833" y="6714"/>
                </a:lnTo>
                <a:lnTo>
                  <a:pt x="1634" y="7297"/>
                </a:lnTo>
                <a:lnTo>
                  <a:pt x="1315" y="7881"/>
                </a:lnTo>
                <a:lnTo>
                  <a:pt x="1076" y="8465"/>
                </a:lnTo>
                <a:lnTo>
                  <a:pt x="797" y="9049"/>
                </a:lnTo>
                <a:lnTo>
                  <a:pt x="319" y="10070"/>
                </a:lnTo>
                <a:lnTo>
                  <a:pt x="80" y="10654"/>
                </a:lnTo>
                <a:lnTo>
                  <a:pt x="0" y="10654"/>
                </a:lnTo>
                <a:lnTo>
                  <a:pt x="478" y="11822"/>
                </a:lnTo>
                <a:lnTo>
                  <a:pt x="717" y="12697"/>
                </a:lnTo>
                <a:lnTo>
                  <a:pt x="996" y="13135"/>
                </a:lnTo>
                <a:lnTo>
                  <a:pt x="1235" y="13719"/>
                </a:lnTo>
                <a:lnTo>
                  <a:pt x="1554" y="14303"/>
                </a:lnTo>
                <a:lnTo>
                  <a:pt x="1793" y="14595"/>
                </a:lnTo>
                <a:lnTo>
                  <a:pt x="2391" y="15762"/>
                </a:lnTo>
                <a:lnTo>
                  <a:pt x="2710" y="16346"/>
                </a:lnTo>
                <a:lnTo>
                  <a:pt x="2989" y="16638"/>
                </a:lnTo>
                <a:lnTo>
                  <a:pt x="3308" y="17076"/>
                </a:lnTo>
                <a:lnTo>
                  <a:pt x="3627" y="17368"/>
                </a:lnTo>
                <a:lnTo>
                  <a:pt x="3906" y="17951"/>
                </a:lnTo>
                <a:lnTo>
                  <a:pt x="4224" y="18243"/>
                </a:lnTo>
                <a:lnTo>
                  <a:pt x="4623" y="18535"/>
                </a:lnTo>
                <a:lnTo>
                  <a:pt x="4902" y="18827"/>
                </a:lnTo>
                <a:lnTo>
                  <a:pt x="5300" y="19411"/>
                </a:lnTo>
                <a:lnTo>
                  <a:pt x="5619" y="19703"/>
                </a:lnTo>
                <a:lnTo>
                  <a:pt x="5978" y="19995"/>
                </a:lnTo>
                <a:lnTo>
                  <a:pt x="6297" y="20141"/>
                </a:lnTo>
                <a:lnTo>
                  <a:pt x="6655" y="20141"/>
                </a:lnTo>
                <a:lnTo>
                  <a:pt x="7054" y="20432"/>
                </a:lnTo>
                <a:lnTo>
                  <a:pt x="7373" y="20724"/>
                </a:lnTo>
                <a:lnTo>
                  <a:pt x="7731" y="21016"/>
                </a:lnTo>
                <a:lnTo>
                  <a:pt x="8130" y="21016"/>
                </a:lnTo>
                <a:lnTo>
                  <a:pt x="8489" y="21308"/>
                </a:lnTo>
                <a:lnTo>
                  <a:pt x="9286" y="21308"/>
                </a:lnTo>
                <a:lnTo>
                  <a:pt x="9644" y="21600"/>
                </a:lnTo>
                <a:lnTo>
                  <a:pt x="11956" y="21600"/>
                </a:lnTo>
                <a:lnTo>
                  <a:pt x="12314" y="21308"/>
                </a:lnTo>
                <a:lnTo>
                  <a:pt x="13111" y="21308"/>
                </a:lnTo>
                <a:lnTo>
                  <a:pt x="13470" y="21016"/>
                </a:lnTo>
                <a:lnTo>
                  <a:pt x="13869" y="21016"/>
                </a:lnTo>
                <a:lnTo>
                  <a:pt x="14227" y="20724"/>
                </a:lnTo>
                <a:lnTo>
                  <a:pt x="14546" y="20432"/>
                </a:lnTo>
                <a:lnTo>
                  <a:pt x="14945" y="20141"/>
                </a:lnTo>
                <a:lnTo>
                  <a:pt x="15303" y="20141"/>
                </a:lnTo>
                <a:lnTo>
                  <a:pt x="15622" y="19995"/>
                </a:lnTo>
                <a:lnTo>
                  <a:pt x="16021" y="19703"/>
                </a:lnTo>
                <a:lnTo>
                  <a:pt x="16300" y="19411"/>
                </a:lnTo>
                <a:lnTo>
                  <a:pt x="16698" y="18827"/>
                </a:lnTo>
                <a:lnTo>
                  <a:pt x="17017" y="18535"/>
                </a:lnTo>
                <a:lnTo>
                  <a:pt x="17376" y="18243"/>
                </a:lnTo>
                <a:lnTo>
                  <a:pt x="17694" y="17951"/>
                </a:lnTo>
                <a:lnTo>
                  <a:pt x="18013" y="17368"/>
                </a:lnTo>
                <a:lnTo>
                  <a:pt x="18292" y="17076"/>
                </a:lnTo>
                <a:lnTo>
                  <a:pt x="18611" y="16638"/>
                </a:lnTo>
                <a:lnTo>
                  <a:pt x="18930" y="16346"/>
                </a:lnTo>
                <a:lnTo>
                  <a:pt x="19528" y="15178"/>
                </a:lnTo>
                <a:lnTo>
                  <a:pt x="19846" y="14595"/>
                </a:lnTo>
                <a:lnTo>
                  <a:pt x="20046" y="14303"/>
                </a:lnTo>
                <a:lnTo>
                  <a:pt x="20365" y="13719"/>
                </a:lnTo>
                <a:lnTo>
                  <a:pt x="20604" y="13135"/>
                </a:lnTo>
                <a:lnTo>
                  <a:pt x="20923" y="12697"/>
                </a:lnTo>
                <a:lnTo>
                  <a:pt x="21122" y="11822"/>
                </a:lnTo>
                <a:lnTo>
                  <a:pt x="21600" y="10654"/>
                </a:lnTo>
                <a:lnTo>
                  <a:pt x="21520" y="10654"/>
                </a:lnTo>
                <a:close/>
              </a:path>
            </a:pathLst>
          </a:custGeom>
          <a:solidFill>
            <a:srgbClr val="EAEAEA"/>
          </a:solidFill>
          <a:ln w="1270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00" name="Shape 1100"/>
          <p:cNvSpPr/>
          <p:nvPr/>
        </p:nvSpPr>
        <p:spPr>
          <a:xfrm rot="1822683">
            <a:off x="4043529" y="4065830"/>
            <a:ext cx="107857" cy="113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DDDDDD"/>
          </a:solidFill>
          <a:ln>
            <a:solidFill>
              <a:srgbClr val="0066FF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01" name="Shape 1101"/>
          <p:cNvSpPr/>
          <p:nvPr/>
        </p:nvSpPr>
        <p:spPr>
          <a:xfrm rot="3188113">
            <a:off x="3603040" y="4098537"/>
            <a:ext cx="381001" cy="152401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02" name="Shape 1102"/>
          <p:cNvSpPr/>
          <p:nvPr/>
        </p:nvSpPr>
        <p:spPr>
          <a:xfrm flipH="1" flipV="1">
            <a:off x="1932991" y="5138484"/>
            <a:ext cx="381001" cy="304801"/>
          </a:xfrm>
          <a:prstGeom prst="line">
            <a:avLst/>
          </a:prstGeom>
          <a:ln>
            <a:solidFill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103" name="Shape 1103"/>
          <p:cNvSpPr/>
          <p:nvPr/>
        </p:nvSpPr>
        <p:spPr>
          <a:xfrm>
            <a:off x="2771191" y="5824283"/>
            <a:ext cx="381000" cy="304802"/>
          </a:xfrm>
          <a:prstGeom prst="line">
            <a:avLst/>
          </a:prstGeom>
          <a:ln>
            <a:solidFill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104" name="Shape 1104"/>
          <p:cNvSpPr/>
          <p:nvPr/>
        </p:nvSpPr>
        <p:spPr>
          <a:xfrm>
            <a:off x="2194248" y="5454170"/>
            <a:ext cx="61214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600"/>
              <a:t>1 mm</a:t>
            </a:r>
          </a:p>
        </p:txBody>
      </p:sp>
      <p:sp>
        <p:nvSpPr>
          <p:cNvPr id="1105" name="Shape 1105"/>
          <p:cNvSpPr/>
          <p:nvPr/>
        </p:nvSpPr>
        <p:spPr>
          <a:xfrm>
            <a:off x="2140883" y="1676887"/>
            <a:ext cx="381001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106" name="Shape 1106"/>
          <p:cNvSpPr/>
          <p:nvPr/>
        </p:nvSpPr>
        <p:spPr>
          <a:xfrm>
            <a:off x="1199267" y="2995420"/>
            <a:ext cx="381001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107" name="Shape 1107"/>
          <p:cNvSpPr/>
          <p:nvPr/>
        </p:nvSpPr>
        <p:spPr>
          <a:xfrm>
            <a:off x="220377" y="2104831"/>
            <a:ext cx="527722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Hg</a:t>
            </a:r>
            <a:r>
              <a:rPr sz="2000" baseline="30000">
                <a:latin typeface="Arial"/>
                <a:ea typeface="Arial"/>
                <a:cs typeface="Arial"/>
                <a:sym typeface="Arial"/>
              </a:rPr>
              <a:t>+</a:t>
            </a:r>
          </a:p>
        </p:txBody>
      </p:sp>
      <p:sp>
        <p:nvSpPr>
          <p:cNvPr id="1108" name="Shape 1108"/>
          <p:cNvSpPr/>
          <p:nvPr/>
        </p:nvSpPr>
        <p:spPr>
          <a:xfrm>
            <a:off x="919807" y="179645"/>
            <a:ext cx="6711366" cy="836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400" dirty="0">
                <a:latin typeface="Arial"/>
                <a:ea typeface="Arial"/>
                <a:cs typeface="Arial"/>
                <a:sym typeface="Arial"/>
              </a:rPr>
              <a:t>measurement of mercury ion </a:t>
            </a:r>
            <a:r>
              <a:rPr sz="2400" dirty="0" err="1">
                <a:latin typeface="Arial"/>
                <a:ea typeface="Arial"/>
                <a:cs typeface="Arial"/>
                <a:sym typeface="Arial"/>
              </a:rPr>
              <a:t>qubit</a:t>
            </a:r>
            <a:r>
              <a:rPr sz="2400" dirty="0">
                <a:latin typeface="Arial"/>
                <a:ea typeface="Arial"/>
                <a:cs typeface="Arial"/>
                <a:sym typeface="Arial"/>
              </a:rPr>
              <a:t> superposition</a:t>
            </a:r>
          </a:p>
          <a:p>
            <a:pPr lvl="0">
              <a:defRPr sz="1800"/>
            </a:pPr>
            <a:r>
              <a:rPr lang="es-MX" sz="2400" dirty="0">
                <a:latin typeface="Symbol"/>
                <a:ea typeface="Symbol Set SWA"/>
                <a:cs typeface="Symbol Set SWA"/>
                <a:sym typeface="Symbol"/>
              </a:rPr>
              <a:t></a:t>
            </a:r>
            <a:r>
              <a:rPr sz="2400" dirty="0" smtClean="0">
                <a:latin typeface="Symbol Set SWA"/>
                <a:ea typeface="Symbol Set SWA"/>
                <a:cs typeface="Symbol Set SWA"/>
                <a:sym typeface="Symbol Set SWA"/>
              </a:rPr>
              <a:t>ï</a:t>
            </a:r>
            <a:r>
              <a:rPr sz="2400" dirty="0" smtClean="0">
                <a:latin typeface="Arial"/>
                <a:ea typeface="Arial"/>
                <a:cs typeface="Arial"/>
                <a:sym typeface="Arial"/>
              </a:rPr>
              <a:t>0</a:t>
            </a:r>
            <a:r>
              <a:rPr sz="2400" dirty="0" smtClean="0">
                <a:latin typeface="Symbol Set SWA"/>
                <a:ea typeface="Symbol Set SWA"/>
                <a:cs typeface="Symbol Set SWA"/>
                <a:sym typeface="Symbol Set SWA"/>
              </a:rPr>
              <a:t>ñ </a:t>
            </a:r>
            <a:r>
              <a:rPr sz="2400" dirty="0" smtClean="0"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s-MX" sz="2400" dirty="0">
                <a:latin typeface="Symbol"/>
                <a:ea typeface="Arial"/>
                <a:cs typeface="Arial"/>
                <a:sym typeface="Symbol"/>
              </a:rPr>
              <a:t></a:t>
            </a:r>
            <a:r>
              <a:rPr sz="2400" dirty="0" smtClean="0">
                <a:latin typeface="Symbol Set SWA"/>
                <a:ea typeface="Symbol Set SWA"/>
                <a:cs typeface="Symbol Set SWA"/>
                <a:sym typeface="Symbol Set SWA"/>
              </a:rPr>
              <a:t>ï</a:t>
            </a:r>
            <a:r>
              <a:rPr sz="2400" dirty="0" smtClean="0">
                <a:latin typeface="Arial"/>
                <a:ea typeface="Arial"/>
                <a:cs typeface="Arial"/>
                <a:sym typeface="Arial"/>
              </a:rPr>
              <a:t>1</a:t>
            </a:r>
            <a:r>
              <a:rPr sz="2400" dirty="0" smtClean="0">
                <a:latin typeface="Symbol Set SWA"/>
                <a:ea typeface="Symbol Set SWA"/>
                <a:cs typeface="Symbol Set SWA"/>
                <a:sym typeface="Symbol Set SWA"/>
              </a:rPr>
              <a:t>ñ  </a:t>
            </a:r>
            <a:endParaRPr sz="2400" dirty="0">
              <a:latin typeface="Symbol Set SWA"/>
              <a:ea typeface="Symbol Set SWA"/>
              <a:cs typeface="Symbol Set SWA"/>
              <a:sym typeface="Symbol Set SWA"/>
            </a:endParaRPr>
          </a:p>
        </p:txBody>
      </p:sp>
      <p:sp>
        <p:nvSpPr>
          <p:cNvPr id="1109" name="Shape 1109"/>
          <p:cNvSpPr/>
          <p:nvPr/>
        </p:nvSpPr>
        <p:spPr>
          <a:xfrm>
            <a:off x="2483783" y="1438762"/>
            <a:ext cx="37766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000" dirty="0">
                <a:latin typeface="Arial"/>
                <a:ea typeface="Arial"/>
                <a:cs typeface="Arial"/>
                <a:sym typeface="Arial"/>
              </a:rPr>
              <a:t>|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s-MX" dirty="0">
                <a:latin typeface="Symbol"/>
                <a:ea typeface="Arial"/>
                <a:cs typeface="Arial"/>
                <a:sym typeface="Symbol"/>
              </a:rPr>
              <a:t></a:t>
            </a:r>
            <a:endParaRPr sz="2000" dirty="0"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1110" name="Shape 1110"/>
          <p:cNvSpPr/>
          <p:nvPr/>
        </p:nvSpPr>
        <p:spPr>
          <a:xfrm>
            <a:off x="1668547" y="2811457"/>
            <a:ext cx="37766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000" dirty="0">
                <a:latin typeface="Arial"/>
                <a:ea typeface="Arial"/>
                <a:cs typeface="Arial"/>
                <a:sym typeface="Arial"/>
              </a:rPr>
              <a:t>|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s-MX" dirty="0">
                <a:latin typeface="Symbol"/>
                <a:ea typeface="Arial"/>
                <a:cs typeface="Arial"/>
                <a:sym typeface="Symbol"/>
              </a:rPr>
              <a:t></a:t>
            </a:r>
            <a:endParaRPr sz="2000" dirty="0">
              <a:latin typeface="Symbol"/>
              <a:ea typeface="Symbol"/>
              <a:cs typeface="Symbol"/>
              <a:sym typeface="Symbo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4" name="Group 1114"/>
          <p:cNvGrpSpPr/>
          <p:nvPr/>
        </p:nvGrpSpPr>
        <p:grpSpPr>
          <a:xfrm>
            <a:off x="1406326" y="3950508"/>
            <a:ext cx="2830050" cy="2831137"/>
            <a:chOff x="0" y="0"/>
            <a:chExt cx="2830048" cy="2831135"/>
          </a:xfrm>
        </p:grpSpPr>
        <p:sp>
          <p:nvSpPr>
            <p:cNvPr id="1112" name="Shape 1112"/>
            <p:cNvSpPr/>
            <p:nvPr/>
          </p:nvSpPr>
          <p:spPr>
            <a:xfrm rot="2675695">
              <a:off x="514984" y="484586"/>
              <a:ext cx="1553547" cy="2104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" y="0"/>
                  </a:moveTo>
                  <a:lnTo>
                    <a:pt x="64" y="17726"/>
                  </a:lnTo>
                  <a:lnTo>
                    <a:pt x="0" y="17726"/>
                  </a:lnTo>
                  <a:lnTo>
                    <a:pt x="0" y="17914"/>
                  </a:lnTo>
                  <a:lnTo>
                    <a:pt x="64" y="18125"/>
                  </a:lnTo>
                  <a:lnTo>
                    <a:pt x="129" y="18313"/>
                  </a:lnTo>
                  <a:lnTo>
                    <a:pt x="386" y="18665"/>
                  </a:lnTo>
                  <a:lnTo>
                    <a:pt x="611" y="19041"/>
                  </a:lnTo>
                  <a:lnTo>
                    <a:pt x="804" y="19205"/>
                  </a:lnTo>
                  <a:lnTo>
                    <a:pt x="1061" y="19346"/>
                  </a:lnTo>
                  <a:lnTo>
                    <a:pt x="1221" y="19534"/>
                  </a:lnTo>
                  <a:lnTo>
                    <a:pt x="1479" y="19722"/>
                  </a:lnTo>
                  <a:lnTo>
                    <a:pt x="1800" y="19839"/>
                  </a:lnTo>
                  <a:lnTo>
                    <a:pt x="2025" y="19980"/>
                  </a:lnTo>
                  <a:lnTo>
                    <a:pt x="2346" y="20168"/>
                  </a:lnTo>
                  <a:lnTo>
                    <a:pt x="2732" y="20309"/>
                  </a:lnTo>
                  <a:lnTo>
                    <a:pt x="3021" y="20426"/>
                  </a:lnTo>
                  <a:lnTo>
                    <a:pt x="3407" y="20520"/>
                  </a:lnTo>
                  <a:lnTo>
                    <a:pt x="4146" y="20802"/>
                  </a:lnTo>
                  <a:lnTo>
                    <a:pt x="4564" y="20896"/>
                  </a:lnTo>
                  <a:lnTo>
                    <a:pt x="4950" y="20966"/>
                  </a:lnTo>
                  <a:lnTo>
                    <a:pt x="5818" y="21154"/>
                  </a:lnTo>
                  <a:lnTo>
                    <a:pt x="6300" y="21248"/>
                  </a:lnTo>
                  <a:lnTo>
                    <a:pt x="6718" y="21342"/>
                  </a:lnTo>
                  <a:lnTo>
                    <a:pt x="7714" y="21436"/>
                  </a:lnTo>
                  <a:lnTo>
                    <a:pt x="8711" y="21506"/>
                  </a:lnTo>
                  <a:lnTo>
                    <a:pt x="9193" y="21553"/>
                  </a:lnTo>
                  <a:lnTo>
                    <a:pt x="9739" y="21600"/>
                  </a:lnTo>
                  <a:lnTo>
                    <a:pt x="11861" y="21600"/>
                  </a:lnTo>
                  <a:lnTo>
                    <a:pt x="12407" y="21553"/>
                  </a:lnTo>
                  <a:lnTo>
                    <a:pt x="13404" y="21459"/>
                  </a:lnTo>
                  <a:lnTo>
                    <a:pt x="14368" y="21389"/>
                  </a:lnTo>
                  <a:lnTo>
                    <a:pt x="14882" y="21342"/>
                  </a:lnTo>
                  <a:lnTo>
                    <a:pt x="15300" y="21248"/>
                  </a:lnTo>
                  <a:lnTo>
                    <a:pt x="15814" y="21154"/>
                  </a:lnTo>
                  <a:lnTo>
                    <a:pt x="16650" y="20966"/>
                  </a:lnTo>
                  <a:lnTo>
                    <a:pt x="17036" y="20896"/>
                  </a:lnTo>
                  <a:lnTo>
                    <a:pt x="17454" y="20802"/>
                  </a:lnTo>
                  <a:lnTo>
                    <a:pt x="18193" y="20520"/>
                  </a:lnTo>
                  <a:lnTo>
                    <a:pt x="18579" y="20426"/>
                  </a:lnTo>
                  <a:lnTo>
                    <a:pt x="18900" y="20309"/>
                  </a:lnTo>
                  <a:lnTo>
                    <a:pt x="19254" y="20168"/>
                  </a:lnTo>
                  <a:lnTo>
                    <a:pt x="19575" y="19980"/>
                  </a:lnTo>
                  <a:lnTo>
                    <a:pt x="19800" y="19839"/>
                  </a:lnTo>
                  <a:lnTo>
                    <a:pt x="20121" y="19722"/>
                  </a:lnTo>
                  <a:lnTo>
                    <a:pt x="20379" y="19534"/>
                  </a:lnTo>
                  <a:lnTo>
                    <a:pt x="20539" y="19346"/>
                  </a:lnTo>
                  <a:lnTo>
                    <a:pt x="20796" y="19205"/>
                  </a:lnTo>
                  <a:lnTo>
                    <a:pt x="20989" y="19041"/>
                  </a:lnTo>
                  <a:lnTo>
                    <a:pt x="21246" y="18665"/>
                  </a:lnTo>
                  <a:lnTo>
                    <a:pt x="21471" y="18313"/>
                  </a:lnTo>
                  <a:lnTo>
                    <a:pt x="21536" y="18125"/>
                  </a:lnTo>
                  <a:lnTo>
                    <a:pt x="21600" y="17914"/>
                  </a:lnTo>
                  <a:lnTo>
                    <a:pt x="2160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DDDDD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13" name="Shape 1113"/>
            <p:cNvSpPr/>
            <p:nvPr/>
          </p:nvSpPr>
          <p:spPr>
            <a:xfrm rot="2675695">
              <a:off x="1226825" y="436658"/>
              <a:ext cx="1558355" cy="766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777777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115" name="Shape 1115"/>
          <p:cNvSpPr/>
          <p:nvPr/>
        </p:nvSpPr>
        <p:spPr>
          <a:xfrm>
            <a:off x="745654" y="4046344"/>
            <a:ext cx="3429001" cy="152401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16" name="Shape 1116"/>
          <p:cNvSpPr/>
          <p:nvPr/>
        </p:nvSpPr>
        <p:spPr>
          <a:xfrm rot="2675695">
            <a:off x="2232412" y="3707717"/>
            <a:ext cx="3097473" cy="14330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380"/>
                </a:moveTo>
                <a:lnTo>
                  <a:pt x="0" y="9282"/>
                </a:lnTo>
                <a:lnTo>
                  <a:pt x="64" y="9868"/>
                </a:lnTo>
                <a:lnTo>
                  <a:pt x="129" y="10524"/>
                </a:lnTo>
                <a:lnTo>
                  <a:pt x="306" y="11732"/>
                </a:lnTo>
                <a:lnTo>
                  <a:pt x="467" y="12387"/>
                </a:lnTo>
                <a:lnTo>
                  <a:pt x="613" y="12905"/>
                </a:lnTo>
                <a:lnTo>
                  <a:pt x="983" y="14112"/>
                </a:lnTo>
                <a:lnTo>
                  <a:pt x="1483" y="15182"/>
                </a:lnTo>
                <a:lnTo>
                  <a:pt x="1741" y="15700"/>
                </a:lnTo>
                <a:lnTo>
                  <a:pt x="2015" y="16148"/>
                </a:lnTo>
                <a:lnTo>
                  <a:pt x="2321" y="16631"/>
                </a:lnTo>
                <a:lnTo>
                  <a:pt x="2660" y="17080"/>
                </a:lnTo>
                <a:lnTo>
                  <a:pt x="2966" y="17563"/>
                </a:lnTo>
                <a:lnTo>
                  <a:pt x="3337" y="18012"/>
                </a:lnTo>
                <a:lnTo>
                  <a:pt x="4078" y="18805"/>
                </a:lnTo>
                <a:lnTo>
                  <a:pt x="4481" y="19150"/>
                </a:lnTo>
                <a:lnTo>
                  <a:pt x="5352" y="19806"/>
                </a:lnTo>
                <a:lnTo>
                  <a:pt x="5787" y="20151"/>
                </a:lnTo>
                <a:lnTo>
                  <a:pt x="6254" y="20392"/>
                </a:lnTo>
                <a:lnTo>
                  <a:pt x="6722" y="20599"/>
                </a:lnTo>
                <a:lnTo>
                  <a:pt x="7173" y="20875"/>
                </a:lnTo>
                <a:lnTo>
                  <a:pt x="7673" y="21082"/>
                </a:lnTo>
                <a:lnTo>
                  <a:pt x="8173" y="21186"/>
                </a:lnTo>
                <a:lnTo>
                  <a:pt x="8704" y="21324"/>
                </a:lnTo>
                <a:lnTo>
                  <a:pt x="9188" y="21462"/>
                </a:lnTo>
                <a:lnTo>
                  <a:pt x="9720" y="21531"/>
                </a:lnTo>
                <a:lnTo>
                  <a:pt x="10268" y="21600"/>
                </a:lnTo>
                <a:lnTo>
                  <a:pt x="11332" y="21600"/>
                </a:lnTo>
                <a:lnTo>
                  <a:pt x="11880" y="21531"/>
                </a:lnTo>
                <a:lnTo>
                  <a:pt x="12412" y="21462"/>
                </a:lnTo>
                <a:lnTo>
                  <a:pt x="12912" y="21324"/>
                </a:lnTo>
                <a:lnTo>
                  <a:pt x="13427" y="21186"/>
                </a:lnTo>
                <a:lnTo>
                  <a:pt x="13927" y="21082"/>
                </a:lnTo>
                <a:lnTo>
                  <a:pt x="14427" y="20875"/>
                </a:lnTo>
                <a:lnTo>
                  <a:pt x="14894" y="20599"/>
                </a:lnTo>
                <a:lnTo>
                  <a:pt x="15346" y="20392"/>
                </a:lnTo>
                <a:lnTo>
                  <a:pt x="15813" y="20151"/>
                </a:lnTo>
                <a:lnTo>
                  <a:pt x="16684" y="19461"/>
                </a:lnTo>
                <a:lnTo>
                  <a:pt x="17119" y="19150"/>
                </a:lnTo>
                <a:lnTo>
                  <a:pt x="17522" y="18805"/>
                </a:lnTo>
                <a:lnTo>
                  <a:pt x="18263" y="18012"/>
                </a:lnTo>
                <a:lnTo>
                  <a:pt x="18634" y="17563"/>
                </a:lnTo>
                <a:lnTo>
                  <a:pt x="18940" y="17080"/>
                </a:lnTo>
                <a:lnTo>
                  <a:pt x="19279" y="16631"/>
                </a:lnTo>
                <a:lnTo>
                  <a:pt x="19585" y="16148"/>
                </a:lnTo>
                <a:lnTo>
                  <a:pt x="19875" y="15700"/>
                </a:lnTo>
                <a:lnTo>
                  <a:pt x="20359" y="14630"/>
                </a:lnTo>
                <a:lnTo>
                  <a:pt x="20617" y="14112"/>
                </a:lnTo>
                <a:lnTo>
                  <a:pt x="20987" y="12905"/>
                </a:lnTo>
                <a:lnTo>
                  <a:pt x="21133" y="12387"/>
                </a:lnTo>
                <a:lnTo>
                  <a:pt x="21294" y="11732"/>
                </a:lnTo>
                <a:lnTo>
                  <a:pt x="21471" y="10524"/>
                </a:lnTo>
                <a:lnTo>
                  <a:pt x="21536" y="9868"/>
                </a:lnTo>
                <a:lnTo>
                  <a:pt x="21600" y="9282"/>
                </a:lnTo>
                <a:lnTo>
                  <a:pt x="21600" y="0"/>
                </a:lnTo>
                <a:lnTo>
                  <a:pt x="21568" y="656"/>
                </a:lnTo>
                <a:lnTo>
                  <a:pt x="21536" y="1242"/>
                </a:lnTo>
                <a:lnTo>
                  <a:pt x="21471" y="1898"/>
                </a:lnTo>
                <a:lnTo>
                  <a:pt x="21390" y="2519"/>
                </a:lnTo>
                <a:lnTo>
                  <a:pt x="21133" y="3692"/>
                </a:lnTo>
                <a:lnTo>
                  <a:pt x="20987" y="4313"/>
                </a:lnTo>
                <a:lnTo>
                  <a:pt x="20794" y="4900"/>
                </a:lnTo>
                <a:lnTo>
                  <a:pt x="20584" y="5417"/>
                </a:lnTo>
                <a:lnTo>
                  <a:pt x="20359" y="6038"/>
                </a:lnTo>
                <a:lnTo>
                  <a:pt x="20117" y="6556"/>
                </a:lnTo>
                <a:lnTo>
                  <a:pt x="19843" y="7004"/>
                </a:lnTo>
                <a:lnTo>
                  <a:pt x="19553" y="7557"/>
                </a:lnTo>
                <a:lnTo>
                  <a:pt x="18940" y="8488"/>
                </a:lnTo>
                <a:lnTo>
                  <a:pt x="18602" y="8937"/>
                </a:lnTo>
                <a:lnTo>
                  <a:pt x="18263" y="9351"/>
                </a:lnTo>
                <a:lnTo>
                  <a:pt x="17893" y="9730"/>
                </a:lnTo>
                <a:lnTo>
                  <a:pt x="17087" y="10524"/>
                </a:lnTo>
                <a:lnTo>
                  <a:pt x="16684" y="10869"/>
                </a:lnTo>
                <a:lnTo>
                  <a:pt x="16248" y="11111"/>
                </a:lnTo>
                <a:lnTo>
                  <a:pt x="15813" y="11456"/>
                </a:lnTo>
                <a:lnTo>
                  <a:pt x="14894" y="11973"/>
                </a:lnTo>
                <a:lnTo>
                  <a:pt x="14427" y="12180"/>
                </a:lnTo>
                <a:lnTo>
                  <a:pt x="13927" y="12387"/>
                </a:lnTo>
                <a:lnTo>
                  <a:pt x="13427" y="12525"/>
                </a:lnTo>
                <a:lnTo>
                  <a:pt x="12912" y="12663"/>
                </a:lnTo>
                <a:lnTo>
                  <a:pt x="12412" y="12767"/>
                </a:lnTo>
                <a:lnTo>
                  <a:pt x="11880" y="12836"/>
                </a:lnTo>
                <a:lnTo>
                  <a:pt x="11332" y="12905"/>
                </a:lnTo>
                <a:lnTo>
                  <a:pt x="10268" y="12905"/>
                </a:lnTo>
                <a:lnTo>
                  <a:pt x="9720" y="12836"/>
                </a:lnTo>
                <a:lnTo>
                  <a:pt x="9188" y="12767"/>
                </a:lnTo>
                <a:lnTo>
                  <a:pt x="8704" y="12663"/>
                </a:lnTo>
                <a:lnTo>
                  <a:pt x="8173" y="12525"/>
                </a:lnTo>
                <a:lnTo>
                  <a:pt x="7673" y="12387"/>
                </a:lnTo>
                <a:lnTo>
                  <a:pt x="7173" y="12180"/>
                </a:lnTo>
                <a:lnTo>
                  <a:pt x="6722" y="11973"/>
                </a:lnTo>
                <a:lnTo>
                  <a:pt x="5787" y="11456"/>
                </a:lnTo>
                <a:lnTo>
                  <a:pt x="5352" y="11111"/>
                </a:lnTo>
                <a:lnTo>
                  <a:pt x="4916" y="10869"/>
                </a:lnTo>
                <a:lnTo>
                  <a:pt x="4513" y="10524"/>
                </a:lnTo>
                <a:lnTo>
                  <a:pt x="3707" y="9730"/>
                </a:lnTo>
                <a:lnTo>
                  <a:pt x="3337" y="9351"/>
                </a:lnTo>
                <a:lnTo>
                  <a:pt x="2998" y="8937"/>
                </a:lnTo>
                <a:lnTo>
                  <a:pt x="2660" y="8488"/>
                </a:lnTo>
                <a:lnTo>
                  <a:pt x="2047" y="7557"/>
                </a:lnTo>
                <a:lnTo>
                  <a:pt x="1757" y="7004"/>
                </a:lnTo>
                <a:lnTo>
                  <a:pt x="1483" y="6556"/>
                </a:lnTo>
                <a:lnTo>
                  <a:pt x="1241" y="6038"/>
                </a:lnTo>
                <a:lnTo>
                  <a:pt x="1016" y="5417"/>
                </a:lnTo>
                <a:lnTo>
                  <a:pt x="806" y="4900"/>
                </a:lnTo>
                <a:lnTo>
                  <a:pt x="613" y="4313"/>
                </a:lnTo>
                <a:lnTo>
                  <a:pt x="467" y="3692"/>
                </a:lnTo>
                <a:lnTo>
                  <a:pt x="210" y="2519"/>
                </a:lnTo>
                <a:lnTo>
                  <a:pt x="129" y="1898"/>
                </a:lnTo>
                <a:lnTo>
                  <a:pt x="64" y="1242"/>
                </a:lnTo>
                <a:lnTo>
                  <a:pt x="32" y="656"/>
                </a:lnTo>
                <a:lnTo>
                  <a:pt x="0" y="0"/>
                </a:lnTo>
                <a:lnTo>
                  <a:pt x="0" y="1380"/>
                </a:lnTo>
                <a:close/>
              </a:path>
            </a:pathLst>
          </a:custGeom>
          <a:solidFill>
            <a:srgbClr val="DDDDDD"/>
          </a:solidFill>
          <a:ln w="1270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17" name="Shape 1117"/>
          <p:cNvSpPr/>
          <p:nvPr/>
        </p:nvSpPr>
        <p:spPr>
          <a:xfrm rot="2675695">
            <a:off x="2747054" y="3041505"/>
            <a:ext cx="3102283" cy="1730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808080"/>
          </a:solidFill>
          <a:ln w="1270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18" name="Shape 1118"/>
          <p:cNvSpPr/>
          <p:nvPr/>
        </p:nvSpPr>
        <p:spPr>
          <a:xfrm rot="2675695">
            <a:off x="3468516" y="3539966"/>
            <a:ext cx="1558357" cy="829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DDDDDD"/>
          </a:solidFill>
          <a:ln w="1270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121" name="Group 1121"/>
          <p:cNvGrpSpPr/>
          <p:nvPr/>
        </p:nvGrpSpPr>
        <p:grpSpPr>
          <a:xfrm>
            <a:off x="3939334" y="1367919"/>
            <a:ext cx="2849528" cy="2857824"/>
            <a:chOff x="0" y="0"/>
            <a:chExt cx="2849526" cy="2857822"/>
          </a:xfrm>
        </p:grpSpPr>
        <p:sp>
          <p:nvSpPr>
            <p:cNvPr id="1119" name="Shape 1119"/>
            <p:cNvSpPr/>
            <p:nvPr/>
          </p:nvSpPr>
          <p:spPr>
            <a:xfrm rot="2675695">
              <a:off x="518349" y="503068"/>
              <a:ext cx="1553546" cy="2113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" y="0"/>
                  </a:moveTo>
                  <a:lnTo>
                    <a:pt x="64" y="17734"/>
                  </a:lnTo>
                  <a:lnTo>
                    <a:pt x="0" y="17688"/>
                  </a:lnTo>
                  <a:lnTo>
                    <a:pt x="0" y="17875"/>
                  </a:lnTo>
                  <a:lnTo>
                    <a:pt x="64" y="18086"/>
                  </a:lnTo>
                  <a:lnTo>
                    <a:pt x="193" y="18461"/>
                  </a:lnTo>
                  <a:lnTo>
                    <a:pt x="450" y="18812"/>
                  </a:lnTo>
                  <a:lnTo>
                    <a:pt x="804" y="19164"/>
                  </a:lnTo>
                  <a:lnTo>
                    <a:pt x="996" y="19351"/>
                  </a:lnTo>
                  <a:lnTo>
                    <a:pt x="1221" y="19492"/>
                  </a:lnTo>
                  <a:lnTo>
                    <a:pt x="1479" y="19656"/>
                  </a:lnTo>
                  <a:lnTo>
                    <a:pt x="1736" y="19796"/>
                  </a:lnTo>
                  <a:lnTo>
                    <a:pt x="2025" y="19984"/>
                  </a:lnTo>
                  <a:lnTo>
                    <a:pt x="2668" y="20241"/>
                  </a:lnTo>
                  <a:lnTo>
                    <a:pt x="2957" y="20382"/>
                  </a:lnTo>
                  <a:lnTo>
                    <a:pt x="3696" y="20663"/>
                  </a:lnTo>
                  <a:lnTo>
                    <a:pt x="4082" y="20757"/>
                  </a:lnTo>
                  <a:lnTo>
                    <a:pt x="4500" y="20874"/>
                  </a:lnTo>
                  <a:lnTo>
                    <a:pt x="6236" y="21249"/>
                  </a:lnTo>
                  <a:lnTo>
                    <a:pt x="6718" y="21342"/>
                  </a:lnTo>
                  <a:lnTo>
                    <a:pt x="7168" y="21366"/>
                  </a:lnTo>
                  <a:lnTo>
                    <a:pt x="8164" y="21459"/>
                  </a:lnTo>
                  <a:lnTo>
                    <a:pt x="8711" y="21506"/>
                  </a:lnTo>
                  <a:lnTo>
                    <a:pt x="9193" y="21553"/>
                  </a:lnTo>
                  <a:lnTo>
                    <a:pt x="9739" y="21600"/>
                  </a:lnTo>
                  <a:lnTo>
                    <a:pt x="11861" y="21600"/>
                  </a:lnTo>
                  <a:lnTo>
                    <a:pt x="12407" y="21553"/>
                  </a:lnTo>
                  <a:lnTo>
                    <a:pt x="12889" y="21506"/>
                  </a:lnTo>
                  <a:lnTo>
                    <a:pt x="13468" y="21459"/>
                  </a:lnTo>
                  <a:lnTo>
                    <a:pt x="14432" y="21366"/>
                  </a:lnTo>
                  <a:lnTo>
                    <a:pt x="14882" y="21342"/>
                  </a:lnTo>
                  <a:lnTo>
                    <a:pt x="15364" y="21249"/>
                  </a:lnTo>
                  <a:lnTo>
                    <a:pt x="17100" y="20874"/>
                  </a:lnTo>
                  <a:lnTo>
                    <a:pt x="17518" y="20757"/>
                  </a:lnTo>
                  <a:lnTo>
                    <a:pt x="17904" y="20663"/>
                  </a:lnTo>
                  <a:lnTo>
                    <a:pt x="18643" y="20382"/>
                  </a:lnTo>
                  <a:lnTo>
                    <a:pt x="19254" y="20124"/>
                  </a:lnTo>
                  <a:lnTo>
                    <a:pt x="19575" y="19984"/>
                  </a:lnTo>
                  <a:lnTo>
                    <a:pt x="19864" y="19796"/>
                  </a:lnTo>
                  <a:lnTo>
                    <a:pt x="20121" y="19656"/>
                  </a:lnTo>
                  <a:lnTo>
                    <a:pt x="20379" y="19492"/>
                  </a:lnTo>
                  <a:lnTo>
                    <a:pt x="20604" y="19351"/>
                  </a:lnTo>
                  <a:lnTo>
                    <a:pt x="20989" y="19000"/>
                  </a:lnTo>
                  <a:lnTo>
                    <a:pt x="21182" y="18812"/>
                  </a:lnTo>
                  <a:lnTo>
                    <a:pt x="21407" y="18461"/>
                  </a:lnTo>
                  <a:lnTo>
                    <a:pt x="21536" y="18086"/>
                  </a:lnTo>
                  <a:lnTo>
                    <a:pt x="21600" y="17875"/>
                  </a:lnTo>
                  <a:lnTo>
                    <a:pt x="2160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DDDDD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20" name="Shape 1120"/>
            <p:cNvSpPr/>
            <p:nvPr/>
          </p:nvSpPr>
          <p:spPr>
            <a:xfrm rot="2675695">
              <a:off x="1244619" y="435968"/>
              <a:ext cx="1558357" cy="771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777777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122" name="Shape 1122"/>
          <p:cNvSpPr/>
          <p:nvPr/>
        </p:nvSpPr>
        <p:spPr>
          <a:xfrm rot="2675695">
            <a:off x="3454086" y="3956946"/>
            <a:ext cx="1250533" cy="335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20" y="10654"/>
                </a:moveTo>
                <a:lnTo>
                  <a:pt x="21042" y="9632"/>
                </a:lnTo>
                <a:lnTo>
                  <a:pt x="20843" y="9049"/>
                </a:lnTo>
                <a:lnTo>
                  <a:pt x="20524" y="8465"/>
                </a:lnTo>
                <a:lnTo>
                  <a:pt x="20285" y="7881"/>
                </a:lnTo>
                <a:lnTo>
                  <a:pt x="19966" y="7297"/>
                </a:lnTo>
                <a:lnTo>
                  <a:pt x="19767" y="6714"/>
                </a:lnTo>
                <a:lnTo>
                  <a:pt x="19448" y="6130"/>
                </a:lnTo>
                <a:lnTo>
                  <a:pt x="19129" y="5984"/>
                </a:lnTo>
                <a:lnTo>
                  <a:pt x="18531" y="4816"/>
                </a:lnTo>
                <a:lnTo>
                  <a:pt x="17934" y="4232"/>
                </a:lnTo>
                <a:lnTo>
                  <a:pt x="17615" y="3649"/>
                </a:lnTo>
                <a:lnTo>
                  <a:pt x="17017" y="3065"/>
                </a:lnTo>
                <a:lnTo>
                  <a:pt x="16618" y="2481"/>
                </a:lnTo>
                <a:lnTo>
                  <a:pt x="15224" y="1459"/>
                </a:lnTo>
                <a:lnTo>
                  <a:pt x="14945" y="1459"/>
                </a:lnTo>
                <a:lnTo>
                  <a:pt x="14187" y="876"/>
                </a:lnTo>
                <a:lnTo>
                  <a:pt x="13869" y="584"/>
                </a:lnTo>
                <a:lnTo>
                  <a:pt x="13470" y="584"/>
                </a:lnTo>
                <a:lnTo>
                  <a:pt x="13111" y="292"/>
                </a:lnTo>
                <a:lnTo>
                  <a:pt x="12314" y="292"/>
                </a:lnTo>
                <a:lnTo>
                  <a:pt x="11956" y="0"/>
                </a:lnTo>
                <a:lnTo>
                  <a:pt x="9644" y="0"/>
                </a:lnTo>
                <a:lnTo>
                  <a:pt x="9286" y="292"/>
                </a:lnTo>
                <a:lnTo>
                  <a:pt x="8489" y="292"/>
                </a:lnTo>
                <a:lnTo>
                  <a:pt x="8130" y="584"/>
                </a:lnTo>
                <a:lnTo>
                  <a:pt x="7731" y="584"/>
                </a:lnTo>
                <a:lnTo>
                  <a:pt x="7452" y="876"/>
                </a:lnTo>
                <a:lnTo>
                  <a:pt x="6655" y="1459"/>
                </a:lnTo>
                <a:lnTo>
                  <a:pt x="6376" y="1459"/>
                </a:lnTo>
                <a:lnTo>
                  <a:pt x="5619" y="2043"/>
                </a:lnTo>
                <a:lnTo>
                  <a:pt x="4982" y="2481"/>
                </a:lnTo>
                <a:lnTo>
                  <a:pt x="4623" y="3065"/>
                </a:lnTo>
                <a:lnTo>
                  <a:pt x="3985" y="3649"/>
                </a:lnTo>
                <a:lnTo>
                  <a:pt x="3706" y="4232"/>
                </a:lnTo>
                <a:lnTo>
                  <a:pt x="3069" y="4816"/>
                </a:lnTo>
                <a:lnTo>
                  <a:pt x="2471" y="5984"/>
                </a:lnTo>
                <a:lnTo>
                  <a:pt x="2152" y="6130"/>
                </a:lnTo>
                <a:lnTo>
                  <a:pt x="1833" y="6714"/>
                </a:lnTo>
                <a:lnTo>
                  <a:pt x="1634" y="7297"/>
                </a:lnTo>
                <a:lnTo>
                  <a:pt x="1315" y="7881"/>
                </a:lnTo>
                <a:lnTo>
                  <a:pt x="1076" y="8465"/>
                </a:lnTo>
                <a:lnTo>
                  <a:pt x="797" y="9049"/>
                </a:lnTo>
                <a:lnTo>
                  <a:pt x="319" y="10070"/>
                </a:lnTo>
                <a:lnTo>
                  <a:pt x="80" y="10654"/>
                </a:lnTo>
                <a:lnTo>
                  <a:pt x="0" y="10654"/>
                </a:lnTo>
                <a:lnTo>
                  <a:pt x="478" y="11822"/>
                </a:lnTo>
                <a:lnTo>
                  <a:pt x="717" y="12697"/>
                </a:lnTo>
                <a:lnTo>
                  <a:pt x="996" y="13135"/>
                </a:lnTo>
                <a:lnTo>
                  <a:pt x="1235" y="13719"/>
                </a:lnTo>
                <a:lnTo>
                  <a:pt x="1554" y="14303"/>
                </a:lnTo>
                <a:lnTo>
                  <a:pt x="1793" y="14595"/>
                </a:lnTo>
                <a:lnTo>
                  <a:pt x="2391" y="15762"/>
                </a:lnTo>
                <a:lnTo>
                  <a:pt x="2710" y="16346"/>
                </a:lnTo>
                <a:lnTo>
                  <a:pt x="2989" y="16638"/>
                </a:lnTo>
                <a:lnTo>
                  <a:pt x="3308" y="17076"/>
                </a:lnTo>
                <a:lnTo>
                  <a:pt x="3627" y="17368"/>
                </a:lnTo>
                <a:lnTo>
                  <a:pt x="3906" y="17951"/>
                </a:lnTo>
                <a:lnTo>
                  <a:pt x="4224" y="18243"/>
                </a:lnTo>
                <a:lnTo>
                  <a:pt x="4623" y="18535"/>
                </a:lnTo>
                <a:lnTo>
                  <a:pt x="4902" y="18827"/>
                </a:lnTo>
                <a:lnTo>
                  <a:pt x="5300" y="19411"/>
                </a:lnTo>
                <a:lnTo>
                  <a:pt x="5619" y="19703"/>
                </a:lnTo>
                <a:lnTo>
                  <a:pt x="5978" y="19995"/>
                </a:lnTo>
                <a:lnTo>
                  <a:pt x="6297" y="20141"/>
                </a:lnTo>
                <a:lnTo>
                  <a:pt x="6655" y="20141"/>
                </a:lnTo>
                <a:lnTo>
                  <a:pt x="7054" y="20432"/>
                </a:lnTo>
                <a:lnTo>
                  <a:pt x="7373" y="20724"/>
                </a:lnTo>
                <a:lnTo>
                  <a:pt x="7731" y="21016"/>
                </a:lnTo>
                <a:lnTo>
                  <a:pt x="8130" y="21016"/>
                </a:lnTo>
                <a:lnTo>
                  <a:pt x="8489" y="21308"/>
                </a:lnTo>
                <a:lnTo>
                  <a:pt x="9286" y="21308"/>
                </a:lnTo>
                <a:lnTo>
                  <a:pt x="9644" y="21600"/>
                </a:lnTo>
                <a:lnTo>
                  <a:pt x="11956" y="21600"/>
                </a:lnTo>
                <a:lnTo>
                  <a:pt x="12314" y="21308"/>
                </a:lnTo>
                <a:lnTo>
                  <a:pt x="13111" y="21308"/>
                </a:lnTo>
                <a:lnTo>
                  <a:pt x="13470" y="21016"/>
                </a:lnTo>
                <a:lnTo>
                  <a:pt x="13869" y="21016"/>
                </a:lnTo>
                <a:lnTo>
                  <a:pt x="14227" y="20724"/>
                </a:lnTo>
                <a:lnTo>
                  <a:pt x="14546" y="20432"/>
                </a:lnTo>
                <a:lnTo>
                  <a:pt x="14945" y="20141"/>
                </a:lnTo>
                <a:lnTo>
                  <a:pt x="15303" y="20141"/>
                </a:lnTo>
                <a:lnTo>
                  <a:pt x="15622" y="19995"/>
                </a:lnTo>
                <a:lnTo>
                  <a:pt x="16021" y="19703"/>
                </a:lnTo>
                <a:lnTo>
                  <a:pt x="16300" y="19411"/>
                </a:lnTo>
                <a:lnTo>
                  <a:pt x="16698" y="18827"/>
                </a:lnTo>
                <a:lnTo>
                  <a:pt x="17017" y="18535"/>
                </a:lnTo>
                <a:lnTo>
                  <a:pt x="17376" y="18243"/>
                </a:lnTo>
                <a:lnTo>
                  <a:pt x="17694" y="17951"/>
                </a:lnTo>
                <a:lnTo>
                  <a:pt x="18013" y="17368"/>
                </a:lnTo>
                <a:lnTo>
                  <a:pt x="18292" y="17076"/>
                </a:lnTo>
                <a:lnTo>
                  <a:pt x="18611" y="16638"/>
                </a:lnTo>
                <a:lnTo>
                  <a:pt x="18930" y="16346"/>
                </a:lnTo>
                <a:lnTo>
                  <a:pt x="19528" y="15178"/>
                </a:lnTo>
                <a:lnTo>
                  <a:pt x="19846" y="14595"/>
                </a:lnTo>
                <a:lnTo>
                  <a:pt x="20046" y="14303"/>
                </a:lnTo>
                <a:lnTo>
                  <a:pt x="20365" y="13719"/>
                </a:lnTo>
                <a:lnTo>
                  <a:pt x="20604" y="13135"/>
                </a:lnTo>
                <a:lnTo>
                  <a:pt x="20923" y="12697"/>
                </a:lnTo>
                <a:lnTo>
                  <a:pt x="21122" y="11822"/>
                </a:lnTo>
                <a:lnTo>
                  <a:pt x="21600" y="10654"/>
                </a:lnTo>
                <a:lnTo>
                  <a:pt x="21520" y="10654"/>
                </a:lnTo>
                <a:close/>
              </a:path>
            </a:pathLst>
          </a:custGeom>
          <a:solidFill>
            <a:srgbClr val="EAEAEA"/>
          </a:solidFill>
          <a:ln w="1270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23" name="Shape 1123"/>
          <p:cNvSpPr/>
          <p:nvPr/>
        </p:nvSpPr>
        <p:spPr>
          <a:xfrm>
            <a:off x="3717454" y="4046344"/>
            <a:ext cx="4343401" cy="152401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24" name="Shape 1124"/>
          <p:cNvSpPr/>
          <p:nvPr/>
        </p:nvSpPr>
        <p:spPr>
          <a:xfrm rot="1822683">
            <a:off x="4043529" y="4065830"/>
            <a:ext cx="107857" cy="113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DDDDDD"/>
          </a:solidFill>
          <a:ln>
            <a:solidFill>
              <a:srgbClr val="0066FF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25" name="Shape 1125"/>
          <p:cNvSpPr/>
          <p:nvPr/>
        </p:nvSpPr>
        <p:spPr>
          <a:xfrm rot="3188113">
            <a:off x="3603040" y="4098537"/>
            <a:ext cx="381001" cy="152401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26" name="Shape 1126"/>
          <p:cNvSpPr/>
          <p:nvPr/>
        </p:nvSpPr>
        <p:spPr>
          <a:xfrm rot="5400000">
            <a:off x="7908453" y="3741544"/>
            <a:ext cx="304801" cy="762001"/>
          </a:xfrm>
          <a:prstGeom prst="triangle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27" name="Shape 1127"/>
          <p:cNvSpPr/>
          <p:nvPr/>
        </p:nvSpPr>
        <p:spPr>
          <a:xfrm flipH="1" flipV="1">
            <a:off x="1932991" y="5138484"/>
            <a:ext cx="381001" cy="304801"/>
          </a:xfrm>
          <a:prstGeom prst="line">
            <a:avLst/>
          </a:prstGeom>
          <a:ln>
            <a:solidFill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128" name="Shape 1128"/>
          <p:cNvSpPr/>
          <p:nvPr/>
        </p:nvSpPr>
        <p:spPr>
          <a:xfrm>
            <a:off x="2771191" y="5824283"/>
            <a:ext cx="381000" cy="304802"/>
          </a:xfrm>
          <a:prstGeom prst="line">
            <a:avLst/>
          </a:prstGeom>
          <a:ln>
            <a:solidFill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129" name="Shape 1129"/>
          <p:cNvSpPr/>
          <p:nvPr/>
        </p:nvSpPr>
        <p:spPr>
          <a:xfrm>
            <a:off x="2194248" y="5454170"/>
            <a:ext cx="61214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600"/>
              <a:t>1 mm</a:t>
            </a:r>
          </a:p>
        </p:txBody>
      </p:sp>
      <p:sp>
        <p:nvSpPr>
          <p:cNvPr id="1130" name="Shape 1130"/>
          <p:cNvSpPr/>
          <p:nvPr/>
        </p:nvSpPr>
        <p:spPr>
          <a:xfrm>
            <a:off x="705395" y="2340754"/>
            <a:ext cx="491983" cy="1705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60" h="21600" extrusionOk="0">
                <a:moveTo>
                  <a:pt x="20160" y="0"/>
                </a:moveTo>
                <a:cubicBezTo>
                  <a:pt x="10972" y="3707"/>
                  <a:pt x="1784" y="7415"/>
                  <a:pt x="172" y="11015"/>
                </a:cubicBezTo>
                <a:cubicBezTo>
                  <a:pt x="-1440" y="14615"/>
                  <a:pt x="8769" y="19883"/>
                  <a:pt x="10488" y="21600"/>
                </a:cubicBezTo>
              </a:path>
            </a:pathLst>
          </a:custGeom>
          <a:ln w="28575">
            <a:solidFill>
              <a:srgbClr val="FF0000"/>
            </a:solidFill>
            <a:headEnd type="triangle"/>
            <a:tailEnd type="triangle"/>
          </a:ln>
        </p:spPr>
        <p:txBody>
          <a:bodyPr lIns="0" tIns="0" rIns="0" bIns="0" anchor="ctr"/>
          <a:lstStyle/>
          <a:p>
            <a:pPr lvl="0" algn="ctr"/>
            <a:endParaRPr/>
          </a:p>
        </p:txBody>
      </p:sp>
      <p:sp>
        <p:nvSpPr>
          <p:cNvPr id="1131" name="Shape 1131"/>
          <p:cNvSpPr/>
          <p:nvPr/>
        </p:nvSpPr>
        <p:spPr>
          <a:xfrm>
            <a:off x="2140883" y="1676887"/>
            <a:ext cx="381001" cy="1"/>
          </a:xfrm>
          <a:prstGeom prst="line">
            <a:avLst/>
          </a:prstGeom>
          <a:ln w="19050">
            <a:solidFill>
              <a:srgbClr val="B3B3B3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132" name="Shape 1132"/>
          <p:cNvSpPr/>
          <p:nvPr/>
        </p:nvSpPr>
        <p:spPr>
          <a:xfrm>
            <a:off x="959782" y="1057762"/>
            <a:ext cx="603129" cy="423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000" baseline="300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P</a:t>
            </a:r>
            <a:r>
              <a:rPr sz="2000" baseline="-25000">
                <a:latin typeface="Arial"/>
                <a:ea typeface="Arial"/>
                <a:cs typeface="Arial"/>
                <a:sym typeface="Arial"/>
              </a:rPr>
              <a:t>1/2</a:t>
            </a:r>
          </a:p>
        </p:txBody>
      </p:sp>
      <p:sp>
        <p:nvSpPr>
          <p:cNvPr id="1133" name="Shape 1133"/>
          <p:cNvSpPr/>
          <p:nvPr/>
        </p:nvSpPr>
        <p:spPr>
          <a:xfrm>
            <a:off x="589667" y="1242819"/>
            <a:ext cx="381001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134" name="Shape 1134"/>
          <p:cNvSpPr/>
          <p:nvPr/>
        </p:nvSpPr>
        <p:spPr>
          <a:xfrm>
            <a:off x="1199267" y="2995420"/>
            <a:ext cx="381001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135" name="Shape 1135"/>
          <p:cNvSpPr/>
          <p:nvPr/>
        </p:nvSpPr>
        <p:spPr>
          <a:xfrm flipH="1" flipV="1">
            <a:off x="780167" y="1233294"/>
            <a:ext cx="666751" cy="1743076"/>
          </a:xfrm>
          <a:prstGeom prst="line">
            <a:avLst/>
          </a:prstGeom>
          <a:ln w="28575">
            <a:solidFill>
              <a:srgbClr val="0070C0"/>
            </a:solidFill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grpSp>
        <p:nvGrpSpPr>
          <p:cNvPr id="1148" name="Group 1148"/>
          <p:cNvGrpSpPr/>
          <p:nvPr/>
        </p:nvGrpSpPr>
        <p:grpSpPr>
          <a:xfrm>
            <a:off x="605454" y="1218817"/>
            <a:ext cx="794601" cy="1799561"/>
            <a:chOff x="0" y="0"/>
            <a:chExt cx="794599" cy="1799560"/>
          </a:xfrm>
        </p:grpSpPr>
        <p:sp>
          <p:nvSpPr>
            <p:cNvPr id="1136" name="Shape 1136"/>
            <p:cNvSpPr/>
            <p:nvPr/>
          </p:nvSpPr>
          <p:spPr>
            <a:xfrm rot="9539070">
              <a:off x="564127" y="1550900"/>
              <a:ext cx="197488" cy="220586"/>
            </a:xfrm>
            <a:prstGeom prst="triangle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1147" name="Group 1147"/>
            <p:cNvGrpSpPr/>
            <p:nvPr/>
          </p:nvGrpSpPr>
          <p:grpSpPr>
            <a:xfrm>
              <a:off x="-1" y="-1"/>
              <a:ext cx="622120" cy="1601004"/>
              <a:chOff x="0" y="0"/>
              <a:chExt cx="622118" cy="1601002"/>
            </a:xfrm>
          </p:grpSpPr>
          <p:sp>
            <p:nvSpPr>
              <p:cNvPr id="1137" name="Shape 1137"/>
              <p:cNvSpPr/>
              <p:nvPr/>
            </p:nvSpPr>
            <p:spPr>
              <a:xfrm rot="4139070">
                <a:off x="116885" y="360753"/>
                <a:ext cx="165440" cy="78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38" name="Shape 1138"/>
              <p:cNvSpPr/>
              <p:nvPr/>
            </p:nvSpPr>
            <p:spPr>
              <a:xfrm rot="14939070">
                <a:off x="102475" y="543516"/>
                <a:ext cx="165439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39" name="Shape 1139"/>
              <p:cNvSpPr/>
              <p:nvPr/>
            </p:nvSpPr>
            <p:spPr>
              <a:xfrm rot="4139070">
                <a:off x="235545" y="669621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40" name="Shape 1140"/>
              <p:cNvSpPr/>
              <p:nvPr/>
            </p:nvSpPr>
            <p:spPr>
              <a:xfrm rot="14939070">
                <a:off x="221134" y="852385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41" name="Shape 1141"/>
              <p:cNvSpPr/>
              <p:nvPr/>
            </p:nvSpPr>
            <p:spPr>
              <a:xfrm rot="4139070">
                <a:off x="354204" y="978490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42" name="Shape 1142"/>
              <p:cNvSpPr/>
              <p:nvPr/>
            </p:nvSpPr>
            <p:spPr>
              <a:xfrm rot="14939070">
                <a:off x="339794" y="1161254"/>
                <a:ext cx="165439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43" name="Shape 1143"/>
              <p:cNvSpPr/>
              <p:nvPr/>
            </p:nvSpPr>
            <p:spPr>
              <a:xfrm rot="4139070">
                <a:off x="472864" y="1287359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44" name="Shape 1144"/>
              <p:cNvSpPr/>
              <p:nvPr/>
            </p:nvSpPr>
            <p:spPr>
              <a:xfrm rot="14939070">
                <a:off x="458453" y="1470123"/>
                <a:ext cx="165440" cy="78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45" name="Shape 1145"/>
              <p:cNvSpPr/>
              <p:nvPr/>
            </p:nvSpPr>
            <p:spPr>
              <a:xfrm rot="4139070">
                <a:off x="-1774" y="51884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46" name="Shape 1146"/>
              <p:cNvSpPr/>
              <p:nvPr/>
            </p:nvSpPr>
            <p:spPr>
              <a:xfrm rot="14939070">
                <a:off x="-16185" y="234647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sp>
        <p:nvSpPr>
          <p:cNvPr id="1149" name="Shape 1149"/>
          <p:cNvSpPr/>
          <p:nvPr/>
        </p:nvSpPr>
        <p:spPr>
          <a:xfrm>
            <a:off x="6311806" y="3629357"/>
            <a:ext cx="951346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194 nm</a:t>
            </a:r>
          </a:p>
        </p:txBody>
      </p:sp>
      <p:sp>
        <p:nvSpPr>
          <p:cNvPr id="1150" name="Shape 1150"/>
          <p:cNvSpPr/>
          <p:nvPr/>
        </p:nvSpPr>
        <p:spPr>
          <a:xfrm>
            <a:off x="220377" y="2104831"/>
            <a:ext cx="527722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Hg</a:t>
            </a:r>
            <a:r>
              <a:rPr sz="2000" baseline="30000">
                <a:latin typeface="Arial"/>
                <a:ea typeface="Arial"/>
                <a:cs typeface="Arial"/>
                <a:sym typeface="Arial"/>
              </a:rPr>
              <a:t>+</a:t>
            </a:r>
          </a:p>
        </p:txBody>
      </p:sp>
      <p:grpSp>
        <p:nvGrpSpPr>
          <p:cNvPr id="1154" name="Group 1154"/>
          <p:cNvGrpSpPr/>
          <p:nvPr/>
        </p:nvGrpSpPr>
        <p:grpSpPr>
          <a:xfrm>
            <a:off x="5208284" y="4935202"/>
            <a:ext cx="1190277" cy="1171430"/>
            <a:chOff x="0" y="0"/>
            <a:chExt cx="1190276" cy="1171429"/>
          </a:xfrm>
        </p:grpSpPr>
        <p:sp>
          <p:nvSpPr>
            <p:cNvPr id="1151" name="Shape 1151"/>
            <p:cNvSpPr/>
            <p:nvPr/>
          </p:nvSpPr>
          <p:spPr>
            <a:xfrm rot="2398993">
              <a:off x="297006" y="320971"/>
              <a:ext cx="762001" cy="68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1152" name="Shape 1152"/>
            <p:cNvSpPr/>
            <p:nvPr/>
          </p:nvSpPr>
          <p:spPr>
            <a:xfrm flipH="1">
              <a:off x="457820" y="400722"/>
              <a:ext cx="440671" cy="525483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153" name="Shape 1153"/>
            <p:cNvSpPr/>
            <p:nvPr/>
          </p:nvSpPr>
          <p:spPr>
            <a:xfrm rot="2398993">
              <a:off x="208436" y="69319"/>
              <a:ext cx="520701" cy="838201"/>
            </a:xfrm>
            <a:prstGeom prst="rect">
              <a:avLst/>
            </a:prstGeom>
            <a:solidFill>
              <a:srgbClr val="EAEA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</p:grpSp>
      <p:grpSp>
        <p:nvGrpSpPr>
          <p:cNvPr id="1167" name="Group 1167"/>
          <p:cNvGrpSpPr/>
          <p:nvPr/>
        </p:nvGrpSpPr>
        <p:grpSpPr>
          <a:xfrm>
            <a:off x="4218901" y="4204753"/>
            <a:ext cx="1495878" cy="1333688"/>
            <a:chOff x="0" y="0"/>
            <a:chExt cx="1495877" cy="1333687"/>
          </a:xfrm>
        </p:grpSpPr>
        <p:sp>
          <p:nvSpPr>
            <p:cNvPr id="1155" name="Shape 1155"/>
            <p:cNvSpPr/>
            <p:nvPr/>
          </p:nvSpPr>
          <p:spPr>
            <a:xfrm rot="7832533">
              <a:off x="1249135" y="1076665"/>
              <a:ext cx="197488" cy="220587"/>
            </a:xfrm>
            <a:prstGeom prst="triangle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1166" name="Group 1166"/>
            <p:cNvGrpSpPr/>
            <p:nvPr/>
          </p:nvGrpSpPr>
          <p:grpSpPr>
            <a:xfrm>
              <a:off x="-1" y="0"/>
              <a:ext cx="1257216" cy="1195427"/>
              <a:chOff x="0" y="0"/>
              <a:chExt cx="1257214" cy="1195426"/>
            </a:xfrm>
          </p:grpSpPr>
          <p:sp>
            <p:nvSpPr>
              <p:cNvPr id="1156" name="Shape 1156"/>
              <p:cNvSpPr/>
              <p:nvPr/>
            </p:nvSpPr>
            <p:spPr>
              <a:xfrm rot="2432532">
                <a:off x="257257" y="259359"/>
                <a:ext cx="165440" cy="78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57" name="Shape 1157"/>
              <p:cNvSpPr/>
              <p:nvPr/>
            </p:nvSpPr>
            <p:spPr>
              <a:xfrm rot="13232533">
                <a:off x="331632" y="426926"/>
                <a:ext cx="165439" cy="78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58" name="Shape 1158"/>
              <p:cNvSpPr/>
              <p:nvPr/>
            </p:nvSpPr>
            <p:spPr>
              <a:xfrm rot="2432532">
                <a:off x="508700" y="474432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59" name="Shape 1159"/>
              <p:cNvSpPr/>
              <p:nvPr/>
            </p:nvSpPr>
            <p:spPr>
              <a:xfrm rot="13232533">
                <a:off x="583074" y="641999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60" name="Shape 1160"/>
              <p:cNvSpPr/>
              <p:nvPr/>
            </p:nvSpPr>
            <p:spPr>
              <a:xfrm rot="2432532">
                <a:off x="760143" y="689505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61" name="Shape 1161"/>
              <p:cNvSpPr/>
              <p:nvPr/>
            </p:nvSpPr>
            <p:spPr>
              <a:xfrm rot="13232533">
                <a:off x="834517" y="857072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62" name="Shape 1162"/>
              <p:cNvSpPr/>
              <p:nvPr/>
            </p:nvSpPr>
            <p:spPr>
              <a:xfrm rot="2432532">
                <a:off x="1011586" y="904578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63" name="Shape 1163"/>
              <p:cNvSpPr/>
              <p:nvPr/>
            </p:nvSpPr>
            <p:spPr>
              <a:xfrm rot="13232533">
                <a:off x="1085960" y="1072145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64" name="Shape 1164"/>
              <p:cNvSpPr/>
              <p:nvPr/>
            </p:nvSpPr>
            <p:spPr>
              <a:xfrm rot="2432532">
                <a:off x="5814" y="44286"/>
                <a:ext cx="165440" cy="78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65" name="Shape 1165"/>
              <p:cNvSpPr/>
              <p:nvPr/>
            </p:nvSpPr>
            <p:spPr>
              <a:xfrm rot="13232533">
                <a:off x="80189" y="211852"/>
                <a:ext cx="165439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grpSp>
        <p:nvGrpSpPr>
          <p:cNvPr id="1180" name="Group 1180"/>
          <p:cNvGrpSpPr/>
          <p:nvPr/>
        </p:nvGrpSpPr>
        <p:grpSpPr>
          <a:xfrm>
            <a:off x="3604186" y="2150026"/>
            <a:ext cx="577294" cy="1854438"/>
            <a:chOff x="14879" y="3455"/>
            <a:chExt cx="577293" cy="1854436"/>
          </a:xfrm>
        </p:grpSpPr>
        <p:sp>
          <p:nvSpPr>
            <p:cNvPr id="1168" name="Shape 1168"/>
            <p:cNvSpPr/>
            <p:nvPr/>
          </p:nvSpPr>
          <p:spPr>
            <a:xfrm rot="20815571">
              <a:off x="37269" y="22933"/>
              <a:ext cx="197488" cy="220586"/>
            </a:xfrm>
            <a:prstGeom prst="triangle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1179" name="Group 1179"/>
            <p:cNvGrpSpPr/>
            <p:nvPr/>
          </p:nvGrpSpPr>
          <p:grpSpPr>
            <a:xfrm>
              <a:off x="138892" y="210648"/>
              <a:ext cx="453282" cy="1647245"/>
              <a:chOff x="0" y="0"/>
              <a:chExt cx="453280" cy="1647243"/>
            </a:xfrm>
          </p:grpSpPr>
          <p:sp>
            <p:nvSpPr>
              <p:cNvPr id="1169" name="Shape 1169"/>
              <p:cNvSpPr/>
              <p:nvPr/>
            </p:nvSpPr>
            <p:spPr>
              <a:xfrm rot="15415571">
                <a:off x="199005" y="1195935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70" name="Shape 1170"/>
              <p:cNvSpPr/>
              <p:nvPr/>
            </p:nvSpPr>
            <p:spPr>
              <a:xfrm rot="4615571">
                <a:off x="238529" y="1016915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71" name="Shape 1171"/>
              <p:cNvSpPr/>
              <p:nvPr/>
            </p:nvSpPr>
            <p:spPr>
              <a:xfrm rot="15415571">
                <a:off x="124159" y="873634"/>
                <a:ext cx="165439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72" name="Shape 1172"/>
              <p:cNvSpPr/>
              <p:nvPr/>
            </p:nvSpPr>
            <p:spPr>
              <a:xfrm rot="4615571">
                <a:off x="163682" y="694614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73" name="Shape 1173"/>
              <p:cNvSpPr/>
              <p:nvPr/>
            </p:nvSpPr>
            <p:spPr>
              <a:xfrm rot="15415571">
                <a:off x="49312" y="551333"/>
                <a:ext cx="165440" cy="78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74" name="Shape 1174"/>
              <p:cNvSpPr/>
              <p:nvPr/>
            </p:nvSpPr>
            <p:spPr>
              <a:xfrm rot="4615571">
                <a:off x="88836" y="372313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75" name="Shape 1175"/>
              <p:cNvSpPr/>
              <p:nvPr/>
            </p:nvSpPr>
            <p:spPr>
              <a:xfrm rot="15415571">
                <a:off x="-25535" y="229032"/>
                <a:ext cx="165440" cy="78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76" name="Shape 1176"/>
              <p:cNvSpPr/>
              <p:nvPr/>
            </p:nvSpPr>
            <p:spPr>
              <a:xfrm rot="4615571">
                <a:off x="13989" y="50012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77" name="Shape 1177"/>
              <p:cNvSpPr/>
              <p:nvPr/>
            </p:nvSpPr>
            <p:spPr>
              <a:xfrm rot="15415571">
                <a:off x="273852" y="1518236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78" name="Shape 1178"/>
              <p:cNvSpPr/>
              <p:nvPr/>
            </p:nvSpPr>
            <p:spPr>
              <a:xfrm rot="4615571">
                <a:off x="313376" y="1339216"/>
                <a:ext cx="165439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sp>
        <p:nvSpPr>
          <p:cNvPr id="1181" name="Shape 1181"/>
          <p:cNvSpPr/>
          <p:nvPr/>
        </p:nvSpPr>
        <p:spPr>
          <a:xfrm>
            <a:off x="6219757" y="5615906"/>
            <a:ext cx="1756010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photomultiplier</a:t>
            </a:r>
          </a:p>
        </p:txBody>
      </p:sp>
      <p:sp>
        <p:nvSpPr>
          <p:cNvPr id="1182" name="Shape 1182"/>
          <p:cNvSpPr/>
          <p:nvPr/>
        </p:nvSpPr>
        <p:spPr>
          <a:xfrm>
            <a:off x="919807" y="179645"/>
            <a:ext cx="6711366" cy="836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400" dirty="0">
                <a:latin typeface="Arial"/>
                <a:ea typeface="Arial"/>
                <a:cs typeface="Arial"/>
                <a:sym typeface="Arial"/>
              </a:rPr>
              <a:t>measurement of mercury ion </a:t>
            </a:r>
            <a:r>
              <a:rPr sz="2400" dirty="0" err="1">
                <a:latin typeface="Arial"/>
                <a:ea typeface="Arial"/>
                <a:cs typeface="Arial"/>
                <a:sym typeface="Arial"/>
              </a:rPr>
              <a:t>qubit</a:t>
            </a:r>
            <a:r>
              <a:rPr sz="2400" dirty="0">
                <a:latin typeface="Arial"/>
                <a:ea typeface="Arial"/>
                <a:cs typeface="Arial"/>
                <a:sym typeface="Arial"/>
              </a:rPr>
              <a:t> superposition</a:t>
            </a:r>
          </a:p>
          <a:p>
            <a:pPr lvl="0">
              <a:defRPr sz="1800"/>
            </a:pPr>
            <a:r>
              <a:rPr lang="es-MX" sz="2400" dirty="0">
                <a:latin typeface="Symbol"/>
                <a:ea typeface="Symbol Set SWA"/>
                <a:cs typeface="Symbol Set SWA"/>
                <a:sym typeface="Symbol"/>
              </a:rPr>
              <a:t></a:t>
            </a:r>
            <a:r>
              <a:rPr sz="2400" dirty="0" smtClean="0">
                <a:latin typeface="Symbol Set SWA"/>
                <a:ea typeface="Symbol Set SWA"/>
                <a:cs typeface="Symbol Set SWA"/>
                <a:sym typeface="Symbol Set SWA"/>
              </a:rPr>
              <a:t>ï</a:t>
            </a:r>
            <a:r>
              <a:rPr sz="2400" dirty="0" smtClean="0">
                <a:latin typeface="Arial"/>
                <a:ea typeface="Arial"/>
                <a:cs typeface="Arial"/>
                <a:sym typeface="Arial"/>
              </a:rPr>
              <a:t>0</a:t>
            </a:r>
            <a:r>
              <a:rPr sz="2400" dirty="0" smtClean="0">
                <a:latin typeface="Symbol Set SWA"/>
                <a:ea typeface="Symbol Set SWA"/>
                <a:cs typeface="Symbol Set SWA"/>
                <a:sym typeface="Symbol Set SWA"/>
              </a:rPr>
              <a:t>ñ </a:t>
            </a:r>
            <a:r>
              <a:rPr sz="2400" dirty="0" smtClean="0"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s-MX" sz="2400" dirty="0">
                <a:latin typeface="Symbol"/>
                <a:ea typeface="Arial"/>
                <a:cs typeface="Arial"/>
                <a:sym typeface="Symbol"/>
              </a:rPr>
              <a:t></a:t>
            </a:r>
            <a:r>
              <a:rPr sz="2400" dirty="0" smtClean="0">
                <a:latin typeface="Symbol Set SWA"/>
                <a:ea typeface="Symbol Set SWA"/>
                <a:cs typeface="Symbol Set SWA"/>
                <a:sym typeface="Symbol Set SWA"/>
              </a:rPr>
              <a:t>ï</a:t>
            </a:r>
            <a:r>
              <a:rPr sz="2400" dirty="0" smtClean="0">
                <a:latin typeface="Arial"/>
                <a:ea typeface="Arial"/>
                <a:cs typeface="Arial"/>
                <a:sym typeface="Arial"/>
              </a:rPr>
              <a:t>1</a:t>
            </a:r>
            <a:r>
              <a:rPr sz="2400" dirty="0" smtClean="0">
                <a:latin typeface="Symbol Set SWA"/>
                <a:ea typeface="Symbol Set SWA"/>
                <a:cs typeface="Symbol Set SWA"/>
                <a:sym typeface="Symbol Set SWA"/>
              </a:rPr>
              <a:t>ñ </a:t>
            </a:r>
            <a:r>
              <a:rPr lang="es-MX" sz="2400" dirty="0">
                <a:latin typeface="Symbol"/>
                <a:ea typeface="Symbol Set SWA"/>
                <a:cs typeface="Symbol Set SWA"/>
                <a:sym typeface="Symbol"/>
              </a:rPr>
              <a:t></a:t>
            </a:r>
            <a:r>
              <a:rPr sz="2400" dirty="0" smtClean="0">
                <a:latin typeface="Symbol"/>
                <a:ea typeface="Symbol"/>
                <a:cs typeface="Symbol"/>
                <a:sym typeface="Symbol"/>
              </a:rPr>
              <a:t> </a:t>
            </a:r>
            <a:r>
              <a:rPr sz="2400" dirty="0">
                <a:latin typeface="Symbol Set SWA"/>
                <a:ea typeface="Symbol Set SWA"/>
                <a:cs typeface="Symbol Set SWA"/>
                <a:sym typeface="Symbol Set SWA"/>
              </a:rPr>
              <a:t>ï</a:t>
            </a:r>
            <a:r>
              <a:rPr sz="2400" dirty="0">
                <a:latin typeface="Arial"/>
                <a:ea typeface="Arial"/>
                <a:cs typeface="Arial"/>
                <a:sym typeface="Arial"/>
              </a:rPr>
              <a:t>0</a:t>
            </a:r>
            <a:r>
              <a:rPr sz="2400" dirty="0">
                <a:latin typeface="Symbol Set SWA"/>
                <a:ea typeface="Symbol Set SWA"/>
                <a:cs typeface="Symbol Set SWA"/>
                <a:sym typeface="Symbol Set SWA"/>
              </a:rPr>
              <a:t>ñ </a:t>
            </a:r>
          </a:p>
        </p:txBody>
      </p:sp>
      <p:sp>
        <p:nvSpPr>
          <p:cNvPr id="1183" name="Shape 1183"/>
          <p:cNvSpPr/>
          <p:nvPr/>
        </p:nvSpPr>
        <p:spPr>
          <a:xfrm>
            <a:off x="2483783" y="1438762"/>
            <a:ext cx="37766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000" dirty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sz="2000" dirty="0" smtClean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s-MX" dirty="0">
                <a:solidFill>
                  <a:srgbClr val="A6A6A6"/>
                </a:solidFill>
                <a:latin typeface="Symbol"/>
                <a:ea typeface="Arial"/>
                <a:cs typeface="Arial"/>
                <a:sym typeface="Symbol"/>
              </a:rPr>
              <a:t></a:t>
            </a:r>
            <a:endParaRPr sz="2000" dirty="0">
              <a:solidFill>
                <a:srgbClr val="A6A6A6"/>
              </a:solid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1184" name="Shape 1184"/>
          <p:cNvSpPr/>
          <p:nvPr/>
        </p:nvSpPr>
        <p:spPr>
          <a:xfrm>
            <a:off x="1668547" y="2811457"/>
            <a:ext cx="37766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000" dirty="0">
                <a:latin typeface="Arial"/>
                <a:ea typeface="Arial"/>
                <a:cs typeface="Arial"/>
                <a:sym typeface="Arial"/>
              </a:rPr>
              <a:t>|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s-MX" dirty="0">
                <a:latin typeface="Symbol"/>
                <a:ea typeface="Arial"/>
                <a:cs typeface="Arial"/>
                <a:sym typeface="Symbol"/>
              </a:rPr>
              <a:t></a:t>
            </a:r>
            <a:endParaRPr sz="2000" dirty="0">
              <a:latin typeface="Symbol"/>
              <a:ea typeface="Symbol"/>
              <a:cs typeface="Symbol"/>
              <a:sym typeface="Symbo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8" name="Group 1188"/>
          <p:cNvGrpSpPr/>
          <p:nvPr/>
        </p:nvGrpSpPr>
        <p:grpSpPr>
          <a:xfrm>
            <a:off x="1406326" y="3950508"/>
            <a:ext cx="2830050" cy="2831137"/>
            <a:chOff x="0" y="0"/>
            <a:chExt cx="2830048" cy="2831135"/>
          </a:xfrm>
        </p:grpSpPr>
        <p:sp>
          <p:nvSpPr>
            <p:cNvPr id="1186" name="Shape 1186"/>
            <p:cNvSpPr/>
            <p:nvPr/>
          </p:nvSpPr>
          <p:spPr>
            <a:xfrm rot="2675695">
              <a:off x="514984" y="484586"/>
              <a:ext cx="1553547" cy="2104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" y="0"/>
                  </a:moveTo>
                  <a:lnTo>
                    <a:pt x="64" y="17726"/>
                  </a:lnTo>
                  <a:lnTo>
                    <a:pt x="0" y="17726"/>
                  </a:lnTo>
                  <a:lnTo>
                    <a:pt x="0" y="17914"/>
                  </a:lnTo>
                  <a:lnTo>
                    <a:pt x="64" y="18125"/>
                  </a:lnTo>
                  <a:lnTo>
                    <a:pt x="129" y="18313"/>
                  </a:lnTo>
                  <a:lnTo>
                    <a:pt x="386" y="18665"/>
                  </a:lnTo>
                  <a:lnTo>
                    <a:pt x="611" y="19041"/>
                  </a:lnTo>
                  <a:lnTo>
                    <a:pt x="804" y="19205"/>
                  </a:lnTo>
                  <a:lnTo>
                    <a:pt x="1061" y="19346"/>
                  </a:lnTo>
                  <a:lnTo>
                    <a:pt x="1221" y="19534"/>
                  </a:lnTo>
                  <a:lnTo>
                    <a:pt x="1479" y="19722"/>
                  </a:lnTo>
                  <a:lnTo>
                    <a:pt x="1800" y="19839"/>
                  </a:lnTo>
                  <a:lnTo>
                    <a:pt x="2025" y="19980"/>
                  </a:lnTo>
                  <a:lnTo>
                    <a:pt x="2346" y="20168"/>
                  </a:lnTo>
                  <a:lnTo>
                    <a:pt x="2732" y="20309"/>
                  </a:lnTo>
                  <a:lnTo>
                    <a:pt x="3021" y="20426"/>
                  </a:lnTo>
                  <a:lnTo>
                    <a:pt x="3407" y="20520"/>
                  </a:lnTo>
                  <a:lnTo>
                    <a:pt x="4146" y="20802"/>
                  </a:lnTo>
                  <a:lnTo>
                    <a:pt x="4564" y="20896"/>
                  </a:lnTo>
                  <a:lnTo>
                    <a:pt x="4950" y="20966"/>
                  </a:lnTo>
                  <a:lnTo>
                    <a:pt x="5818" y="21154"/>
                  </a:lnTo>
                  <a:lnTo>
                    <a:pt x="6300" y="21248"/>
                  </a:lnTo>
                  <a:lnTo>
                    <a:pt x="6718" y="21342"/>
                  </a:lnTo>
                  <a:lnTo>
                    <a:pt x="7714" y="21436"/>
                  </a:lnTo>
                  <a:lnTo>
                    <a:pt x="8711" y="21506"/>
                  </a:lnTo>
                  <a:lnTo>
                    <a:pt x="9193" y="21553"/>
                  </a:lnTo>
                  <a:lnTo>
                    <a:pt x="9739" y="21600"/>
                  </a:lnTo>
                  <a:lnTo>
                    <a:pt x="11861" y="21600"/>
                  </a:lnTo>
                  <a:lnTo>
                    <a:pt x="12407" y="21553"/>
                  </a:lnTo>
                  <a:lnTo>
                    <a:pt x="13404" y="21459"/>
                  </a:lnTo>
                  <a:lnTo>
                    <a:pt x="14368" y="21389"/>
                  </a:lnTo>
                  <a:lnTo>
                    <a:pt x="14882" y="21342"/>
                  </a:lnTo>
                  <a:lnTo>
                    <a:pt x="15300" y="21248"/>
                  </a:lnTo>
                  <a:lnTo>
                    <a:pt x="15814" y="21154"/>
                  </a:lnTo>
                  <a:lnTo>
                    <a:pt x="16650" y="20966"/>
                  </a:lnTo>
                  <a:lnTo>
                    <a:pt x="17036" y="20896"/>
                  </a:lnTo>
                  <a:lnTo>
                    <a:pt x="17454" y="20802"/>
                  </a:lnTo>
                  <a:lnTo>
                    <a:pt x="18193" y="20520"/>
                  </a:lnTo>
                  <a:lnTo>
                    <a:pt x="18579" y="20426"/>
                  </a:lnTo>
                  <a:lnTo>
                    <a:pt x="18900" y="20309"/>
                  </a:lnTo>
                  <a:lnTo>
                    <a:pt x="19254" y="20168"/>
                  </a:lnTo>
                  <a:lnTo>
                    <a:pt x="19575" y="19980"/>
                  </a:lnTo>
                  <a:lnTo>
                    <a:pt x="19800" y="19839"/>
                  </a:lnTo>
                  <a:lnTo>
                    <a:pt x="20121" y="19722"/>
                  </a:lnTo>
                  <a:lnTo>
                    <a:pt x="20379" y="19534"/>
                  </a:lnTo>
                  <a:lnTo>
                    <a:pt x="20539" y="19346"/>
                  </a:lnTo>
                  <a:lnTo>
                    <a:pt x="20796" y="19205"/>
                  </a:lnTo>
                  <a:lnTo>
                    <a:pt x="20989" y="19041"/>
                  </a:lnTo>
                  <a:lnTo>
                    <a:pt x="21246" y="18665"/>
                  </a:lnTo>
                  <a:lnTo>
                    <a:pt x="21471" y="18313"/>
                  </a:lnTo>
                  <a:lnTo>
                    <a:pt x="21536" y="18125"/>
                  </a:lnTo>
                  <a:lnTo>
                    <a:pt x="21600" y="17914"/>
                  </a:lnTo>
                  <a:lnTo>
                    <a:pt x="2160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DDDDD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87" name="Shape 1187"/>
            <p:cNvSpPr/>
            <p:nvPr/>
          </p:nvSpPr>
          <p:spPr>
            <a:xfrm rot="2675695">
              <a:off x="1226825" y="436658"/>
              <a:ext cx="1558355" cy="766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777777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189" name="Shape 1189"/>
          <p:cNvSpPr/>
          <p:nvPr/>
        </p:nvSpPr>
        <p:spPr>
          <a:xfrm>
            <a:off x="745654" y="4046344"/>
            <a:ext cx="3429001" cy="152401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90" name="Shape 1190"/>
          <p:cNvSpPr/>
          <p:nvPr/>
        </p:nvSpPr>
        <p:spPr>
          <a:xfrm rot="2675695">
            <a:off x="2232412" y="3707717"/>
            <a:ext cx="3097473" cy="14330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380"/>
                </a:moveTo>
                <a:lnTo>
                  <a:pt x="0" y="9282"/>
                </a:lnTo>
                <a:lnTo>
                  <a:pt x="64" y="9868"/>
                </a:lnTo>
                <a:lnTo>
                  <a:pt x="129" y="10524"/>
                </a:lnTo>
                <a:lnTo>
                  <a:pt x="306" y="11732"/>
                </a:lnTo>
                <a:lnTo>
                  <a:pt x="467" y="12387"/>
                </a:lnTo>
                <a:lnTo>
                  <a:pt x="613" y="12905"/>
                </a:lnTo>
                <a:lnTo>
                  <a:pt x="983" y="14112"/>
                </a:lnTo>
                <a:lnTo>
                  <a:pt x="1483" y="15182"/>
                </a:lnTo>
                <a:lnTo>
                  <a:pt x="1741" y="15700"/>
                </a:lnTo>
                <a:lnTo>
                  <a:pt x="2015" y="16148"/>
                </a:lnTo>
                <a:lnTo>
                  <a:pt x="2321" y="16631"/>
                </a:lnTo>
                <a:lnTo>
                  <a:pt x="2660" y="17080"/>
                </a:lnTo>
                <a:lnTo>
                  <a:pt x="2966" y="17563"/>
                </a:lnTo>
                <a:lnTo>
                  <a:pt x="3337" y="18012"/>
                </a:lnTo>
                <a:lnTo>
                  <a:pt x="4078" y="18805"/>
                </a:lnTo>
                <a:lnTo>
                  <a:pt x="4481" y="19150"/>
                </a:lnTo>
                <a:lnTo>
                  <a:pt x="5352" y="19806"/>
                </a:lnTo>
                <a:lnTo>
                  <a:pt x="5787" y="20151"/>
                </a:lnTo>
                <a:lnTo>
                  <a:pt x="6254" y="20392"/>
                </a:lnTo>
                <a:lnTo>
                  <a:pt x="6722" y="20599"/>
                </a:lnTo>
                <a:lnTo>
                  <a:pt x="7173" y="20875"/>
                </a:lnTo>
                <a:lnTo>
                  <a:pt x="7673" y="21082"/>
                </a:lnTo>
                <a:lnTo>
                  <a:pt x="8173" y="21186"/>
                </a:lnTo>
                <a:lnTo>
                  <a:pt x="8704" y="21324"/>
                </a:lnTo>
                <a:lnTo>
                  <a:pt x="9188" y="21462"/>
                </a:lnTo>
                <a:lnTo>
                  <a:pt x="9720" y="21531"/>
                </a:lnTo>
                <a:lnTo>
                  <a:pt x="10268" y="21600"/>
                </a:lnTo>
                <a:lnTo>
                  <a:pt x="11332" y="21600"/>
                </a:lnTo>
                <a:lnTo>
                  <a:pt x="11880" y="21531"/>
                </a:lnTo>
                <a:lnTo>
                  <a:pt x="12412" y="21462"/>
                </a:lnTo>
                <a:lnTo>
                  <a:pt x="12912" y="21324"/>
                </a:lnTo>
                <a:lnTo>
                  <a:pt x="13427" y="21186"/>
                </a:lnTo>
                <a:lnTo>
                  <a:pt x="13927" y="21082"/>
                </a:lnTo>
                <a:lnTo>
                  <a:pt x="14427" y="20875"/>
                </a:lnTo>
                <a:lnTo>
                  <a:pt x="14894" y="20599"/>
                </a:lnTo>
                <a:lnTo>
                  <a:pt x="15346" y="20392"/>
                </a:lnTo>
                <a:lnTo>
                  <a:pt x="15813" y="20151"/>
                </a:lnTo>
                <a:lnTo>
                  <a:pt x="16684" y="19461"/>
                </a:lnTo>
                <a:lnTo>
                  <a:pt x="17119" y="19150"/>
                </a:lnTo>
                <a:lnTo>
                  <a:pt x="17522" y="18805"/>
                </a:lnTo>
                <a:lnTo>
                  <a:pt x="18263" y="18012"/>
                </a:lnTo>
                <a:lnTo>
                  <a:pt x="18634" y="17563"/>
                </a:lnTo>
                <a:lnTo>
                  <a:pt x="18940" y="17080"/>
                </a:lnTo>
                <a:lnTo>
                  <a:pt x="19279" y="16631"/>
                </a:lnTo>
                <a:lnTo>
                  <a:pt x="19585" y="16148"/>
                </a:lnTo>
                <a:lnTo>
                  <a:pt x="19875" y="15700"/>
                </a:lnTo>
                <a:lnTo>
                  <a:pt x="20359" y="14630"/>
                </a:lnTo>
                <a:lnTo>
                  <a:pt x="20617" y="14112"/>
                </a:lnTo>
                <a:lnTo>
                  <a:pt x="20987" y="12905"/>
                </a:lnTo>
                <a:lnTo>
                  <a:pt x="21133" y="12387"/>
                </a:lnTo>
                <a:lnTo>
                  <a:pt x="21294" y="11732"/>
                </a:lnTo>
                <a:lnTo>
                  <a:pt x="21471" y="10524"/>
                </a:lnTo>
                <a:lnTo>
                  <a:pt x="21536" y="9868"/>
                </a:lnTo>
                <a:lnTo>
                  <a:pt x="21600" y="9282"/>
                </a:lnTo>
                <a:lnTo>
                  <a:pt x="21600" y="0"/>
                </a:lnTo>
                <a:lnTo>
                  <a:pt x="21568" y="656"/>
                </a:lnTo>
                <a:lnTo>
                  <a:pt x="21536" y="1242"/>
                </a:lnTo>
                <a:lnTo>
                  <a:pt x="21471" y="1898"/>
                </a:lnTo>
                <a:lnTo>
                  <a:pt x="21390" y="2519"/>
                </a:lnTo>
                <a:lnTo>
                  <a:pt x="21133" y="3692"/>
                </a:lnTo>
                <a:lnTo>
                  <a:pt x="20987" y="4313"/>
                </a:lnTo>
                <a:lnTo>
                  <a:pt x="20794" y="4900"/>
                </a:lnTo>
                <a:lnTo>
                  <a:pt x="20584" y="5417"/>
                </a:lnTo>
                <a:lnTo>
                  <a:pt x="20359" y="6038"/>
                </a:lnTo>
                <a:lnTo>
                  <a:pt x="20117" y="6556"/>
                </a:lnTo>
                <a:lnTo>
                  <a:pt x="19843" y="7004"/>
                </a:lnTo>
                <a:lnTo>
                  <a:pt x="19553" y="7557"/>
                </a:lnTo>
                <a:lnTo>
                  <a:pt x="18940" y="8488"/>
                </a:lnTo>
                <a:lnTo>
                  <a:pt x="18602" y="8937"/>
                </a:lnTo>
                <a:lnTo>
                  <a:pt x="18263" y="9351"/>
                </a:lnTo>
                <a:lnTo>
                  <a:pt x="17893" y="9730"/>
                </a:lnTo>
                <a:lnTo>
                  <a:pt x="17087" y="10524"/>
                </a:lnTo>
                <a:lnTo>
                  <a:pt x="16684" y="10869"/>
                </a:lnTo>
                <a:lnTo>
                  <a:pt x="16248" y="11111"/>
                </a:lnTo>
                <a:lnTo>
                  <a:pt x="15813" y="11456"/>
                </a:lnTo>
                <a:lnTo>
                  <a:pt x="14894" y="11973"/>
                </a:lnTo>
                <a:lnTo>
                  <a:pt x="14427" y="12180"/>
                </a:lnTo>
                <a:lnTo>
                  <a:pt x="13927" y="12387"/>
                </a:lnTo>
                <a:lnTo>
                  <a:pt x="13427" y="12525"/>
                </a:lnTo>
                <a:lnTo>
                  <a:pt x="12912" y="12663"/>
                </a:lnTo>
                <a:lnTo>
                  <a:pt x="12412" y="12767"/>
                </a:lnTo>
                <a:lnTo>
                  <a:pt x="11880" y="12836"/>
                </a:lnTo>
                <a:lnTo>
                  <a:pt x="11332" y="12905"/>
                </a:lnTo>
                <a:lnTo>
                  <a:pt x="10268" y="12905"/>
                </a:lnTo>
                <a:lnTo>
                  <a:pt x="9720" y="12836"/>
                </a:lnTo>
                <a:lnTo>
                  <a:pt x="9188" y="12767"/>
                </a:lnTo>
                <a:lnTo>
                  <a:pt x="8704" y="12663"/>
                </a:lnTo>
                <a:lnTo>
                  <a:pt x="8173" y="12525"/>
                </a:lnTo>
                <a:lnTo>
                  <a:pt x="7673" y="12387"/>
                </a:lnTo>
                <a:lnTo>
                  <a:pt x="7173" y="12180"/>
                </a:lnTo>
                <a:lnTo>
                  <a:pt x="6722" y="11973"/>
                </a:lnTo>
                <a:lnTo>
                  <a:pt x="5787" y="11456"/>
                </a:lnTo>
                <a:lnTo>
                  <a:pt x="5352" y="11111"/>
                </a:lnTo>
                <a:lnTo>
                  <a:pt x="4916" y="10869"/>
                </a:lnTo>
                <a:lnTo>
                  <a:pt x="4513" y="10524"/>
                </a:lnTo>
                <a:lnTo>
                  <a:pt x="3707" y="9730"/>
                </a:lnTo>
                <a:lnTo>
                  <a:pt x="3337" y="9351"/>
                </a:lnTo>
                <a:lnTo>
                  <a:pt x="2998" y="8937"/>
                </a:lnTo>
                <a:lnTo>
                  <a:pt x="2660" y="8488"/>
                </a:lnTo>
                <a:lnTo>
                  <a:pt x="2047" y="7557"/>
                </a:lnTo>
                <a:lnTo>
                  <a:pt x="1757" y="7004"/>
                </a:lnTo>
                <a:lnTo>
                  <a:pt x="1483" y="6556"/>
                </a:lnTo>
                <a:lnTo>
                  <a:pt x="1241" y="6038"/>
                </a:lnTo>
                <a:lnTo>
                  <a:pt x="1016" y="5417"/>
                </a:lnTo>
                <a:lnTo>
                  <a:pt x="806" y="4900"/>
                </a:lnTo>
                <a:lnTo>
                  <a:pt x="613" y="4313"/>
                </a:lnTo>
                <a:lnTo>
                  <a:pt x="467" y="3692"/>
                </a:lnTo>
                <a:lnTo>
                  <a:pt x="210" y="2519"/>
                </a:lnTo>
                <a:lnTo>
                  <a:pt x="129" y="1898"/>
                </a:lnTo>
                <a:lnTo>
                  <a:pt x="64" y="1242"/>
                </a:lnTo>
                <a:lnTo>
                  <a:pt x="32" y="656"/>
                </a:lnTo>
                <a:lnTo>
                  <a:pt x="0" y="0"/>
                </a:lnTo>
                <a:lnTo>
                  <a:pt x="0" y="1380"/>
                </a:lnTo>
                <a:close/>
              </a:path>
            </a:pathLst>
          </a:custGeom>
          <a:solidFill>
            <a:srgbClr val="DDDDDD"/>
          </a:solidFill>
          <a:ln w="1270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91" name="Shape 1191"/>
          <p:cNvSpPr/>
          <p:nvPr/>
        </p:nvSpPr>
        <p:spPr>
          <a:xfrm rot="2675695">
            <a:off x="2747054" y="3041505"/>
            <a:ext cx="3102283" cy="1730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808080"/>
          </a:solidFill>
          <a:ln w="1270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92" name="Shape 1192"/>
          <p:cNvSpPr/>
          <p:nvPr/>
        </p:nvSpPr>
        <p:spPr>
          <a:xfrm rot="2675695">
            <a:off x="3468516" y="3539966"/>
            <a:ext cx="1558357" cy="829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DDDDDD"/>
          </a:solidFill>
          <a:ln w="1270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195" name="Group 1195"/>
          <p:cNvGrpSpPr/>
          <p:nvPr/>
        </p:nvGrpSpPr>
        <p:grpSpPr>
          <a:xfrm>
            <a:off x="3939334" y="1367919"/>
            <a:ext cx="2849528" cy="2857824"/>
            <a:chOff x="0" y="0"/>
            <a:chExt cx="2849526" cy="2857822"/>
          </a:xfrm>
        </p:grpSpPr>
        <p:sp>
          <p:nvSpPr>
            <p:cNvPr id="1193" name="Shape 1193"/>
            <p:cNvSpPr/>
            <p:nvPr/>
          </p:nvSpPr>
          <p:spPr>
            <a:xfrm rot="2675695">
              <a:off x="518349" y="503068"/>
              <a:ext cx="1553546" cy="2113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" y="0"/>
                  </a:moveTo>
                  <a:lnTo>
                    <a:pt x="64" y="17734"/>
                  </a:lnTo>
                  <a:lnTo>
                    <a:pt x="0" y="17688"/>
                  </a:lnTo>
                  <a:lnTo>
                    <a:pt x="0" y="17875"/>
                  </a:lnTo>
                  <a:lnTo>
                    <a:pt x="64" y="18086"/>
                  </a:lnTo>
                  <a:lnTo>
                    <a:pt x="193" y="18461"/>
                  </a:lnTo>
                  <a:lnTo>
                    <a:pt x="450" y="18812"/>
                  </a:lnTo>
                  <a:lnTo>
                    <a:pt x="804" y="19164"/>
                  </a:lnTo>
                  <a:lnTo>
                    <a:pt x="996" y="19351"/>
                  </a:lnTo>
                  <a:lnTo>
                    <a:pt x="1221" y="19492"/>
                  </a:lnTo>
                  <a:lnTo>
                    <a:pt x="1479" y="19656"/>
                  </a:lnTo>
                  <a:lnTo>
                    <a:pt x="1736" y="19796"/>
                  </a:lnTo>
                  <a:lnTo>
                    <a:pt x="2025" y="19984"/>
                  </a:lnTo>
                  <a:lnTo>
                    <a:pt x="2668" y="20241"/>
                  </a:lnTo>
                  <a:lnTo>
                    <a:pt x="2957" y="20382"/>
                  </a:lnTo>
                  <a:lnTo>
                    <a:pt x="3696" y="20663"/>
                  </a:lnTo>
                  <a:lnTo>
                    <a:pt x="4082" y="20757"/>
                  </a:lnTo>
                  <a:lnTo>
                    <a:pt x="4500" y="20874"/>
                  </a:lnTo>
                  <a:lnTo>
                    <a:pt x="6236" y="21249"/>
                  </a:lnTo>
                  <a:lnTo>
                    <a:pt x="6718" y="21342"/>
                  </a:lnTo>
                  <a:lnTo>
                    <a:pt x="7168" y="21366"/>
                  </a:lnTo>
                  <a:lnTo>
                    <a:pt x="8164" y="21459"/>
                  </a:lnTo>
                  <a:lnTo>
                    <a:pt x="8711" y="21506"/>
                  </a:lnTo>
                  <a:lnTo>
                    <a:pt x="9193" y="21553"/>
                  </a:lnTo>
                  <a:lnTo>
                    <a:pt x="9739" y="21600"/>
                  </a:lnTo>
                  <a:lnTo>
                    <a:pt x="11861" y="21600"/>
                  </a:lnTo>
                  <a:lnTo>
                    <a:pt x="12407" y="21553"/>
                  </a:lnTo>
                  <a:lnTo>
                    <a:pt x="12889" y="21506"/>
                  </a:lnTo>
                  <a:lnTo>
                    <a:pt x="13468" y="21459"/>
                  </a:lnTo>
                  <a:lnTo>
                    <a:pt x="14432" y="21366"/>
                  </a:lnTo>
                  <a:lnTo>
                    <a:pt x="14882" y="21342"/>
                  </a:lnTo>
                  <a:lnTo>
                    <a:pt x="15364" y="21249"/>
                  </a:lnTo>
                  <a:lnTo>
                    <a:pt x="17100" y="20874"/>
                  </a:lnTo>
                  <a:lnTo>
                    <a:pt x="17518" y="20757"/>
                  </a:lnTo>
                  <a:lnTo>
                    <a:pt x="17904" y="20663"/>
                  </a:lnTo>
                  <a:lnTo>
                    <a:pt x="18643" y="20382"/>
                  </a:lnTo>
                  <a:lnTo>
                    <a:pt x="19254" y="20124"/>
                  </a:lnTo>
                  <a:lnTo>
                    <a:pt x="19575" y="19984"/>
                  </a:lnTo>
                  <a:lnTo>
                    <a:pt x="19864" y="19796"/>
                  </a:lnTo>
                  <a:lnTo>
                    <a:pt x="20121" y="19656"/>
                  </a:lnTo>
                  <a:lnTo>
                    <a:pt x="20379" y="19492"/>
                  </a:lnTo>
                  <a:lnTo>
                    <a:pt x="20604" y="19351"/>
                  </a:lnTo>
                  <a:lnTo>
                    <a:pt x="20989" y="19000"/>
                  </a:lnTo>
                  <a:lnTo>
                    <a:pt x="21182" y="18812"/>
                  </a:lnTo>
                  <a:lnTo>
                    <a:pt x="21407" y="18461"/>
                  </a:lnTo>
                  <a:lnTo>
                    <a:pt x="21536" y="18086"/>
                  </a:lnTo>
                  <a:lnTo>
                    <a:pt x="21600" y="17875"/>
                  </a:lnTo>
                  <a:lnTo>
                    <a:pt x="2160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DDDDD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94" name="Shape 1194"/>
            <p:cNvSpPr/>
            <p:nvPr/>
          </p:nvSpPr>
          <p:spPr>
            <a:xfrm rot="2675695">
              <a:off x="1244619" y="435968"/>
              <a:ext cx="1558357" cy="771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777777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196" name="Shape 1196"/>
          <p:cNvSpPr/>
          <p:nvPr/>
        </p:nvSpPr>
        <p:spPr>
          <a:xfrm rot="2675695">
            <a:off x="3454086" y="3956946"/>
            <a:ext cx="1250533" cy="335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20" y="10654"/>
                </a:moveTo>
                <a:lnTo>
                  <a:pt x="21042" y="9632"/>
                </a:lnTo>
                <a:lnTo>
                  <a:pt x="20843" y="9049"/>
                </a:lnTo>
                <a:lnTo>
                  <a:pt x="20524" y="8465"/>
                </a:lnTo>
                <a:lnTo>
                  <a:pt x="20285" y="7881"/>
                </a:lnTo>
                <a:lnTo>
                  <a:pt x="19966" y="7297"/>
                </a:lnTo>
                <a:lnTo>
                  <a:pt x="19767" y="6714"/>
                </a:lnTo>
                <a:lnTo>
                  <a:pt x="19448" y="6130"/>
                </a:lnTo>
                <a:lnTo>
                  <a:pt x="19129" y="5984"/>
                </a:lnTo>
                <a:lnTo>
                  <a:pt x="18531" y="4816"/>
                </a:lnTo>
                <a:lnTo>
                  <a:pt x="17934" y="4232"/>
                </a:lnTo>
                <a:lnTo>
                  <a:pt x="17615" y="3649"/>
                </a:lnTo>
                <a:lnTo>
                  <a:pt x="17017" y="3065"/>
                </a:lnTo>
                <a:lnTo>
                  <a:pt x="16618" y="2481"/>
                </a:lnTo>
                <a:lnTo>
                  <a:pt x="15224" y="1459"/>
                </a:lnTo>
                <a:lnTo>
                  <a:pt x="14945" y="1459"/>
                </a:lnTo>
                <a:lnTo>
                  <a:pt x="14187" y="876"/>
                </a:lnTo>
                <a:lnTo>
                  <a:pt x="13869" y="584"/>
                </a:lnTo>
                <a:lnTo>
                  <a:pt x="13470" y="584"/>
                </a:lnTo>
                <a:lnTo>
                  <a:pt x="13111" y="292"/>
                </a:lnTo>
                <a:lnTo>
                  <a:pt x="12314" y="292"/>
                </a:lnTo>
                <a:lnTo>
                  <a:pt x="11956" y="0"/>
                </a:lnTo>
                <a:lnTo>
                  <a:pt x="9644" y="0"/>
                </a:lnTo>
                <a:lnTo>
                  <a:pt x="9286" y="292"/>
                </a:lnTo>
                <a:lnTo>
                  <a:pt x="8489" y="292"/>
                </a:lnTo>
                <a:lnTo>
                  <a:pt x="8130" y="584"/>
                </a:lnTo>
                <a:lnTo>
                  <a:pt x="7731" y="584"/>
                </a:lnTo>
                <a:lnTo>
                  <a:pt x="7452" y="876"/>
                </a:lnTo>
                <a:lnTo>
                  <a:pt x="6655" y="1459"/>
                </a:lnTo>
                <a:lnTo>
                  <a:pt x="6376" y="1459"/>
                </a:lnTo>
                <a:lnTo>
                  <a:pt x="5619" y="2043"/>
                </a:lnTo>
                <a:lnTo>
                  <a:pt x="4982" y="2481"/>
                </a:lnTo>
                <a:lnTo>
                  <a:pt x="4623" y="3065"/>
                </a:lnTo>
                <a:lnTo>
                  <a:pt x="3985" y="3649"/>
                </a:lnTo>
                <a:lnTo>
                  <a:pt x="3706" y="4232"/>
                </a:lnTo>
                <a:lnTo>
                  <a:pt x="3069" y="4816"/>
                </a:lnTo>
                <a:lnTo>
                  <a:pt x="2471" y="5984"/>
                </a:lnTo>
                <a:lnTo>
                  <a:pt x="2152" y="6130"/>
                </a:lnTo>
                <a:lnTo>
                  <a:pt x="1833" y="6714"/>
                </a:lnTo>
                <a:lnTo>
                  <a:pt x="1634" y="7297"/>
                </a:lnTo>
                <a:lnTo>
                  <a:pt x="1315" y="7881"/>
                </a:lnTo>
                <a:lnTo>
                  <a:pt x="1076" y="8465"/>
                </a:lnTo>
                <a:lnTo>
                  <a:pt x="797" y="9049"/>
                </a:lnTo>
                <a:lnTo>
                  <a:pt x="319" y="10070"/>
                </a:lnTo>
                <a:lnTo>
                  <a:pt x="80" y="10654"/>
                </a:lnTo>
                <a:lnTo>
                  <a:pt x="0" y="10654"/>
                </a:lnTo>
                <a:lnTo>
                  <a:pt x="478" y="11822"/>
                </a:lnTo>
                <a:lnTo>
                  <a:pt x="717" y="12697"/>
                </a:lnTo>
                <a:lnTo>
                  <a:pt x="996" y="13135"/>
                </a:lnTo>
                <a:lnTo>
                  <a:pt x="1235" y="13719"/>
                </a:lnTo>
                <a:lnTo>
                  <a:pt x="1554" y="14303"/>
                </a:lnTo>
                <a:lnTo>
                  <a:pt x="1793" y="14595"/>
                </a:lnTo>
                <a:lnTo>
                  <a:pt x="2391" y="15762"/>
                </a:lnTo>
                <a:lnTo>
                  <a:pt x="2710" y="16346"/>
                </a:lnTo>
                <a:lnTo>
                  <a:pt x="2989" y="16638"/>
                </a:lnTo>
                <a:lnTo>
                  <a:pt x="3308" y="17076"/>
                </a:lnTo>
                <a:lnTo>
                  <a:pt x="3627" y="17368"/>
                </a:lnTo>
                <a:lnTo>
                  <a:pt x="3906" y="17951"/>
                </a:lnTo>
                <a:lnTo>
                  <a:pt x="4224" y="18243"/>
                </a:lnTo>
                <a:lnTo>
                  <a:pt x="4623" y="18535"/>
                </a:lnTo>
                <a:lnTo>
                  <a:pt x="4902" y="18827"/>
                </a:lnTo>
                <a:lnTo>
                  <a:pt x="5300" y="19411"/>
                </a:lnTo>
                <a:lnTo>
                  <a:pt x="5619" y="19703"/>
                </a:lnTo>
                <a:lnTo>
                  <a:pt x="5978" y="19995"/>
                </a:lnTo>
                <a:lnTo>
                  <a:pt x="6297" y="20141"/>
                </a:lnTo>
                <a:lnTo>
                  <a:pt x="6655" y="20141"/>
                </a:lnTo>
                <a:lnTo>
                  <a:pt x="7054" y="20432"/>
                </a:lnTo>
                <a:lnTo>
                  <a:pt x="7373" y="20724"/>
                </a:lnTo>
                <a:lnTo>
                  <a:pt x="7731" y="21016"/>
                </a:lnTo>
                <a:lnTo>
                  <a:pt x="8130" y="21016"/>
                </a:lnTo>
                <a:lnTo>
                  <a:pt x="8489" y="21308"/>
                </a:lnTo>
                <a:lnTo>
                  <a:pt x="9286" y="21308"/>
                </a:lnTo>
                <a:lnTo>
                  <a:pt x="9644" y="21600"/>
                </a:lnTo>
                <a:lnTo>
                  <a:pt x="11956" y="21600"/>
                </a:lnTo>
                <a:lnTo>
                  <a:pt x="12314" y="21308"/>
                </a:lnTo>
                <a:lnTo>
                  <a:pt x="13111" y="21308"/>
                </a:lnTo>
                <a:lnTo>
                  <a:pt x="13470" y="21016"/>
                </a:lnTo>
                <a:lnTo>
                  <a:pt x="13869" y="21016"/>
                </a:lnTo>
                <a:lnTo>
                  <a:pt x="14227" y="20724"/>
                </a:lnTo>
                <a:lnTo>
                  <a:pt x="14546" y="20432"/>
                </a:lnTo>
                <a:lnTo>
                  <a:pt x="14945" y="20141"/>
                </a:lnTo>
                <a:lnTo>
                  <a:pt x="15303" y="20141"/>
                </a:lnTo>
                <a:lnTo>
                  <a:pt x="15622" y="19995"/>
                </a:lnTo>
                <a:lnTo>
                  <a:pt x="16021" y="19703"/>
                </a:lnTo>
                <a:lnTo>
                  <a:pt x="16300" y="19411"/>
                </a:lnTo>
                <a:lnTo>
                  <a:pt x="16698" y="18827"/>
                </a:lnTo>
                <a:lnTo>
                  <a:pt x="17017" y="18535"/>
                </a:lnTo>
                <a:lnTo>
                  <a:pt x="17376" y="18243"/>
                </a:lnTo>
                <a:lnTo>
                  <a:pt x="17694" y="17951"/>
                </a:lnTo>
                <a:lnTo>
                  <a:pt x="18013" y="17368"/>
                </a:lnTo>
                <a:lnTo>
                  <a:pt x="18292" y="17076"/>
                </a:lnTo>
                <a:lnTo>
                  <a:pt x="18611" y="16638"/>
                </a:lnTo>
                <a:lnTo>
                  <a:pt x="18930" y="16346"/>
                </a:lnTo>
                <a:lnTo>
                  <a:pt x="19528" y="15178"/>
                </a:lnTo>
                <a:lnTo>
                  <a:pt x="19846" y="14595"/>
                </a:lnTo>
                <a:lnTo>
                  <a:pt x="20046" y="14303"/>
                </a:lnTo>
                <a:lnTo>
                  <a:pt x="20365" y="13719"/>
                </a:lnTo>
                <a:lnTo>
                  <a:pt x="20604" y="13135"/>
                </a:lnTo>
                <a:lnTo>
                  <a:pt x="20923" y="12697"/>
                </a:lnTo>
                <a:lnTo>
                  <a:pt x="21122" y="11822"/>
                </a:lnTo>
                <a:lnTo>
                  <a:pt x="21600" y="10654"/>
                </a:lnTo>
                <a:lnTo>
                  <a:pt x="21520" y="10654"/>
                </a:lnTo>
                <a:close/>
              </a:path>
            </a:pathLst>
          </a:custGeom>
          <a:solidFill>
            <a:srgbClr val="EAEAEA"/>
          </a:solidFill>
          <a:ln w="1270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97" name="Shape 1197"/>
          <p:cNvSpPr/>
          <p:nvPr/>
        </p:nvSpPr>
        <p:spPr>
          <a:xfrm>
            <a:off x="3717454" y="4046344"/>
            <a:ext cx="4343401" cy="152401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98" name="Shape 1198"/>
          <p:cNvSpPr/>
          <p:nvPr/>
        </p:nvSpPr>
        <p:spPr>
          <a:xfrm rot="1822683">
            <a:off x="4043529" y="4065830"/>
            <a:ext cx="107857" cy="113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DDDDDD"/>
          </a:solidFill>
          <a:ln>
            <a:solidFill>
              <a:srgbClr val="0066FF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99" name="Shape 1199"/>
          <p:cNvSpPr/>
          <p:nvPr/>
        </p:nvSpPr>
        <p:spPr>
          <a:xfrm rot="3188113">
            <a:off x="3603040" y="4098537"/>
            <a:ext cx="381001" cy="152401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0" name="Shape 1200"/>
          <p:cNvSpPr/>
          <p:nvPr/>
        </p:nvSpPr>
        <p:spPr>
          <a:xfrm rot="5400000">
            <a:off x="7908453" y="3741544"/>
            <a:ext cx="304801" cy="762001"/>
          </a:xfrm>
          <a:prstGeom prst="triangle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1" name="Shape 1201"/>
          <p:cNvSpPr/>
          <p:nvPr/>
        </p:nvSpPr>
        <p:spPr>
          <a:xfrm flipH="1" flipV="1">
            <a:off x="1932991" y="5138484"/>
            <a:ext cx="381001" cy="304801"/>
          </a:xfrm>
          <a:prstGeom prst="line">
            <a:avLst/>
          </a:prstGeom>
          <a:ln>
            <a:solidFill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202" name="Shape 1202"/>
          <p:cNvSpPr/>
          <p:nvPr/>
        </p:nvSpPr>
        <p:spPr>
          <a:xfrm>
            <a:off x="2771191" y="5824283"/>
            <a:ext cx="381000" cy="304802"/>
          </a:xfrm>
          <a:prstGeom prst="line">
            <a:avLst/>
          </a:prstGeom>
          <a:ln>
            <a:solidFill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203" name="Shape 1203"/>
          <p:cNvSpPr/>
          <p:nvPr/>
        </p:nvSpPr>
        <p:spPr>
          <a:xfrm>
            <a:off x="2194248" y="5454170"/>
            <a:ext cx="61214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600"/>
              <a:t>1 mm</a:t>
            </a:r>
          </a:p>
        </p:txBody>
      </p:sp>
      <p:sp>
        <p:nvSpPr>
          <p:cNvPr id="1204" name="Shape 1204"/>
          <p:cNvSpPr/>
          <p:nvPr/>
        </p:nvSpPr>
        <p:spPr>
          <a:xfrm>
            <a:off x="705395" y="2340754"/>
            <a:ext cx="491983" cy="1705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60" h="21600" extrusionOk="0">
                <a:moveTo>
                  <a:pt x="20160" y="0"/>
                </a:moveTo>
                <a:cubicBezTo>
                  <a:pt x="10972" y="3707"/>
                  <a:pt x="1784" y="7415"/>
                  <a:pt x="172" y="11015"/>
                </a:cubicBezTo>
                <a:cubicBezTo>
                  <a:pt x="-1440" y="14615"/>
                  <a:pt x="8769" y="19883"/>
                  <a:pt x="10488" y="21600"/>
                </a:cubicBezTo>
              </a:path>
            </a:pathLst>
          </a:custGeom>
          <a:ln w="28575">
            <a:solidFill>
              <a:srgbClr val="FF0000"/>
            </a:solidFill>
            <a:headEnd type="triangle"/>
            <a:tailEnd type="triangle"/>
          </a:ln>
        </p:spPr>
        <p:txBody>
          <a:bodyPr lIns="0" tIns="0" rIns="0" bIns="0" anchor="ctr"/>
          <a:lstStyle/>
          <a:p>
            <a:pPr lvl="0" algn="ctr"/>
            <a:endParaRPr/>
          </a:p>
        </p:txBody>
      </p:sp>
      <p:sp>
        <p:nvSpPr>
          <p:cNvPr id="1205" name="Shape 1205"/>
          <p:cNvSpPr/>
          <p:nvPr/>
        </p:nvSpPr>
        <p:spPr>
          <a:xfrm>
            <a:off x="2140883" y="1676887"/>
            <a:ext cx="381001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206" name="Shape 1206"/>
          <p:cNvSpPr/>
          <p:nvPr/>
        </p:nvSpPr>
        <p:spPr>
          <a:xfrm>
            <a:off x="959782" y="1057762"/>
            <a:ext cx="603129" cy="423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000" baseline="300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P</a:t>
            </a:r>
            <a:r>
              <a:rPr sz="2000" baseline="-25000">
                <a:latin typeface="Arial"/>
                <a:ea typeface="Arial"/>
                <a:cs typeface="Arial"/>
                <a:sym typeface="Arial"/>
              </a:rPr>
              <a:t>1/2</a:t>
            </a:r>
          </a:p>
        </p:txBody>
      </p:sp>
      <p:sp>
        <p:nvSpPr>
          <p:cNvPr id="1207" name="Shape 1207"/>
          <p:cNvSpPr/>
          <p:nvPr/>
        </p:nvSpPr>
        <p:spPr>
          <a:xfrm>
            <a:off x="589667" y="1242819"/>
            <a:ext cx="381001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208" name="Shape 1208"/>
          <p:cNvSpPr/>
          <p:nvPr/>
        </p:nvSpPr>
        <p:spPr>
          <a:xfrm>
            <a:off x="1199267" y="2995420"/>
            <a:ext cx="381001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209" name="Shape 1209"/>
          <p:cNvSpPr/>
          <p:nvPr/>
        </p:nvSpPr>
        <p:spPr>
          <a:xfrm flipH="1" flipV="1">
            <a:off x="780167" y="1233294"/>
            <a:ext cx="666751" cy="1743076"/>
          </a:xfrm>
          <a:prstGeom prst="line">
            <a:avLst/>
          </a:prstGeom>
          <a:ln w="28575">
            <a:solidFill>
              <a:srgbClr val="0070C0"/>
            </a:solidFill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210" name="Shape 1210"/>
          <p:cNvSpPr/>
          <p:nvPr/>
        </p:nvSpPr>
        <p:spPr>
          <a:xfrm>
            <a:off x="6311806" y="3629357"/>
            <a:ext cx="951346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194 nm</a:t>
            </a:r>
          </a:p>
        </p:txBody>
      </p:sp>
      <p:sp>
        <p:nvSpPr>
          <p:cNvPr id="1211" name="Shape 1211"/>
          <p:cNvSpPr/>
          <p:nvPr/>
        </p:nvSpPr>
        <p:spPr>
          <a:xfrm>
            <a:off x="220377" y="2104831"/>
            <a:ext cx="527722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Hg</a:t>
            </a:r>
            <a:r>
              <a:rPr sz="2000" baseline="30000">
                <a:latin typeface="Arial"/>
                <a:ea typeface="Arial"/>
                <a:cs typeface="Arial"/>
                <a:sym typeface="Arial"/>
              </a:rPr>
              <a:t>+</a:t>
            </a:r>
          </a:p>
        </p:txBody>
      </p:sp>
      <p:grpSp>
        <p:nvGrpSpPr>
          <p:cNvPr id="1214" name="Group 1214"/>
          <p:cNvGrpSpPr/>
          <p:nvPr/>
        </p:nvGrpSpPr>
        <p:grpSpPr>
          <a:xfrm>
            <a:off x="794836" y="1638817"/>
            <a:ext cx="533401" cy="533401"/>
            <a:chOff x="0" y="0"/>
            <a:chExt cx="533400" cy="533400"/>
          </a:xfrm>
        </p:grpSpPr>
        <p:sp>
          <p:nvSpPr>
            <p:cNvPr id="1212" name="Shape 1212"/>
            <p:cNvSpPr/>
            <p:nvPr/>
          </p:nvSpPr>
          <p:spPr>
            <a:xfrm>
              <a:off x="0" y="0"/>
              <a:ext cx="533400" cy="533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5715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13" name="Shape 1213"/>
            <p:cNvSpPr/>
            <p:nvPr/>
          </p:nvSpPr>
          <p:spPr>
            <a:xfrm flipH="1">
              <a:off x="123824" y="66674"/>
              <a:ext cx="304802" cy="419102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  <p:grpSp>
        <p:nvGrpSpPr>
          <p:cNvPr id="1218" name="Group 1218"/>
          <p:cNvGrpSpPr/>
          <p:nvPr/>
        </p:nvGrpSpPr>
        <p:grpSpPr>
          <a:xfrm>
            <a:off x="5208284" y="4935202"/>
            <a:ext cx="1190277" cy="1171430"/>
            <a:chOff x="0" y="0"/>
            <a:chExt cx="1190276" cy="1171429"/>
          </a:xfrm>
        </p:grpSpPr>
        <p:sp>
          <p:nvSpPr>
            <p:cNvPr id="1215" name="Shape 1215"/>
            <p:cNvSpPr/>
            <p:nvPr/>
          </p:nvSpPr>
          <p:spPr>
            <a:xfrm rot="2398993">
              <a:off x="297006" y="320971"/>
              <a:ext cx="762001" cy="68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1216" name="Shape 1216"/>
            <p:cNvSpPr/>
            <p:nvPr/>
          </p:nvSpPr>
          <p:spPr>
            <a:xfrm flipH="1">
              <a:off x="457820" y="400722"/>
              <a:ext cx="440671" cy="525483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217" name="Shape 1217"/>
            <p:cNvSpPr/>
            <p:nvPr/>
          </p:nvSpPr>
          <p:spPr>
            <a:xfrm rot="2398993">
              <a:off x="208436" y="69319"/>
              <a:ext cx="520701" cy="838201"/>
            </a:xfrm>
            <a:prstGeom prst="rect">
              <a:avLst/>
            </a:prstGeom>
            <a:solidFill>
              <a:srgbClr val="EAEA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</p:grpSp>
      <p:sp>
        <p:nvSpPr>
          <p:cNvPr id="1219" name="Shape 1219"/>
          <p:cNvSpPr/>
          <p:nvPr/>
        </p:nvSpPr>
        <p:spPr>
          <a:xfrm>
            <a:off x="6219757" y="5615906"/>
            <a:ext cx="1756010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photomultiplier</a:t>
            </a:r>
          </a:p>
        </p:txBody>
      </p:sp>
      <p:sp>
        <p:nvSpPr>
          <p:cNvPr id="1220" name="Shape 1220"/>
          <p:cNvSpPr/>
          <p:nvPr/>
        </p:nvSpPr>
        <p:spPr>
          <a:xfrm>
            <a:off x="2483783" y="1438762"/>
            <a:ext cx="37766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000" dirty="0">
                <a:latin typeface="Arial"/>
                <a:ea typeface="Arial"/>
                <a:cs typeface="Arial"/>
                <a:sym typeface="Arial"/>
              </a:rPr>
              <a:t>|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s-MX" dirty="0">
                <a:latin typeface="Symbol"/>
                <a:ea typeface="Arial"/>
                <a:cs typeface="Arial"/>
                <a:sym typeface="Symbol"/>
              </a:rPr>
              <a:t></a:t>
            </a:r>
            <a:endParaRPr sz="2000" dirty="0"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1221" name="Shape 1221"/>
          <p:cNvSpPr/>
          <p:nvPr/>
        </p:nvSpPr>
        <p:spPr>
          <a:xfrm>
            <a:off x="1668547" y="2811457"/>
            <a:ext cx="37766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000" dirty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sz="2000" dirty="0" smtClean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s-MX" dirty="0">
                <a:solidFill>
                  <a:srgbClr val="A6A6A6"/>
                </a:solidFill>
                <a:latin typeface="Symbol"/>
                <a:ea typeface="Arial"/>
                <a:cs typeface="Arial"/>
                <a:sym typeface="Symbol"/>
              </a:rPr>
              <a:t></a:t>
            </a:r>
            <a:endParaRPr sz="2000" dirty="0">
              <a:solidFill>
                <a:srgbClr val="A6A6A6"/>
              </a:solid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1222" name="Shape 1222"/>
          <p:cNvSpPr/>
          <p:nvPr/>
        </p:nvSpPr>
        <p:spPr>
          <a:xfrm>
            <a:off x="919807" y="179645"/>
            <a:ext cx="6711366" cy="836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400" dirty="0">
                <a:latin typeface="Arial"/>
                <a:ea typeface="Arial"/>
                <a:cs typeface="Arial"/>
                <a:sym typeface="Arial"/>
              </a:rPr>
              <a:t>measurement of mercury ion </a:t>
            </a:r>
            <a:r>
              <a:rPr sz="2400" dirty="0" err="1">
                <a:latin typeface="Arial"/>
                <a:ea typeface="Arial"/>
                <a:cs typeface="Arial"/>
                <a:sym typeface="Arial"/>
              </a:rPr>
              <a:t>qubit</a:t>
            </a:r>
            <a:r>
              <a:rPr sz="2400" dirty="0">
                <a:latin typeface="Arial"/>
                <a:ea typeface="Arial"/>
                <a:cs typeface="Arial"/>
                <a:sym typeface="Arial"/>
              </a:rPr>
              <a:t> superposition</a:t>
            </a:r>
          </a:p>
          <a:p>
            <a:pPr lvl="0">
              <a:defRPr sz="1800"/>
            </a:pPr>
            <a:r>
              <a:rPr lang="es-MX" sz="2400" dirty="0">
                <a:latin typeface="Symbol"/>
                <a:ea typeface="Symbol Set SWA"/>
                <a:cs typeface="Symbol Set SWA"/>
                <a:sym typeface="Symbol"/>
              </a:rPr>
              <a:t></a:t>
            </a:r>
            <a:r>
              <a:rPr sz="2400" dirty="0" smtClean="0">
                <a:latin typeface="Symbol Set SWA"/>
                <a:ea typeface="Symbol Set SWA"/>
                <a:cs typeface="Symbol Set SWA"/>
                <a:sym typeface="Symbol Set SWA"/>
              </a:rPr>
              <a:t>ï</a:t>
            </a:r>
            <a:r>
              <a:rPr sz="2400" dirty="0" smtClean="0">
                <a:latin typeface="Arial"/>
                <a:ea typeface="Arial"/>
                <a:cs typeface="Arial"/>
                <a:sym typeface="Arial"/>
              </a:rPr>
              <a:t>0</a:t>
            </a:r>
            <a:r>
              <a:rPr sz="2400" dirty="0" smtClean="0">
                <a:latin typeface="Symbol Set SWA"/>
                <a:ea typeface="Symbol Set SWA"/>
                <a:cs typeface="Symbol Set SWA"/>
                <a:sym typeface="Symbol Set SWA"/>
              </a:rPr>
              <a:t>ñ </a:t>
            </a:r>
            <a:r>
              <a:rPr sz="2400" dirty="0" smtClean="0"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s-MX" sz="2400" dirty="0">
                <a:latin typeface="Symbol"/>
                <a:ea typeface="Arial"/>
                <a:cs typeface="Arial"/>
                <a:sym typeface="Symbol"/>
              </a:rPr>
              <a:t></a:t>
            </a:r>
            <a:r>
              <a:rPr sz="2400" dirty="0" smtClean="0">
                <a:latin typeface="Symbol Set SWA"/>
                <a:ea typeface="Symbol Set SWA"/>
                <a:cs typeface="Symbol Set SWA"/>
                <a:sym typeface="Symbol Set SWA"/>
              </a:rPr>
              <a:t>ï</a:t>
            </a:r>
            <a:r>
              <a:rPr sz="2400" dirty="0" smtClean="0">
                <a:latin typeface="Arial"/>
                <a:ea typeface="Arial"/>
                <a:cs typeface="Arial"/>
                <a:sym typeface="Arial"/>
              </a:rPr>
              <a:t>1</a:t>
            </a:r>
            <a:r>
              <a:rPr sz="2400" dirty="0" smtClean="0">
                <a:latin typeface="Symbol Set SWA"/>
                <a:ea typeface="Symbol Set SWA"/>
                <a:cs typeface="Symbol Set SWA"/>
                <a:sym typeface="Symbol Set SWA"/>
              </a:rPr>
              <a:t>ñ </a:t>
            </a:r>
            <a:r>
              <a:rPr lang="es-MX" sz="2400" dirty="0">
                <a:latin typeface="Symbol"/>
                <a:ea typeface="Symbol Set SWA"/>
                <a:cs typeface="Symbol Set SWA"/>
                <a:sym typeface="Symbol"/>
              </a:rPr>
              <a:t></a:t>
            </a:r>
            <a:r>
              <a:rPr sz="2400" dirty="0" smtClean="0">
                <a:latin typeface="Symbol"/>
                <a:ea typeface="Symbol"/>
                <a:cs typeface="Symbol"/>
                <a:sym typeface="Symbol"/>
              </a:rPr>
              <a:t> </a:t>
            </a:r>
            <a:r>
              <a:rPr sz="2400" dirty="0">
                <a:latin typeface="Symbol Set SWA"/>
                <a:ea typeface="Symbol Set SWA"/>
                <a:cs typeface="Symbol Set SWA"/>
                <a:sym typeface="Symbol Set SWA"/>
              </a:rPr>
              <a:t>ï</a:t>
            </a:r>
            <a:r>
              <a:rPr sz="2400" dirty="0">
                <a:latin typeface="Arial"/>
                <a:ea typeface="Arial"/>
                <a:cs typeface="Arial"/>
                <a:sym typeface="Arial"/>
              </a:rPr>
              <a:t>0</a:t>
            </a:r>
            <a:r>
              <a:rPr sz="2400" dirty="0">
                <a:latin typeface="Symbol Set SWA"/>
                <a:ea typeface="Symbol Set SWA"/>
                <a:cs typeface="Symbol Set SWA"/>
                <a:sym typeface="Symbol Set SWA"/>
              </a:rPr>
              <a:t>ñ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6" name="Group 1226"/>
          <p:cNvGrpSpPr/>
          <p:nvPr/>
        </p:nvGrpSpPr>
        <p:grpSpPr>
          <a:xfrm>
            <a:off x="1406326" y="3950508"/>
            <a:ext cx="2830050" cy="2831137"/>
            <a:chOff x="0" y="0"/>
            <a:chExt cx="2830048" cy="2831135"/>
          </a:xfrm>
        </p:grpSpPr>
        <p:sp>
          <p:nvSpPr>
            <p:cNvPr id="1224" name="Shape 1224"/>
            <p:cNvSpPr/>
            <p:nvPr/>
          </p:nvSpPr>
          <p:spPr>
            <a:xfrm rot="2675695">
              <a:off x="514984" y="484586"/>
              <a:ext cx="1553547" cy="2104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" y="0"/>
                  </a:moveTo>
                  <a:lnTo>
                    <a:pt x="64" y="17726"/>
                  </a:lnTo>
                  <a:lnTo>
                    <a:pt x="0" y="17726"/>
                  </a:lnTo>
                  <a:lnTo>
                    <a:pt x="0" y="17914"/>
                  </a:lnTo>
                  <a:lnTo>
                    <a:pt x="64" y="18125"/>
                  </a:lnTo>
                  <a:lnTo>
                    <a:pt x="129" y="18313"/>
                  </a:lnTo>
                  <a:lnTo>
                    <a:pt x="386" y="18665"/>
                  </a:lnTo>
                  <a:lnTo>
                    <a:pt x="611" y="19041"/>
                  </a:lnTo>
                  <a:lnTo>
                    <a:pt x="804" y="19205"/>
                  </a:lnTo>
                  <a:lnTo>
                    <a:pt x="1061" y="19346"/>
                  </a:lnTo>
                  <a:lnTo>
                    <a:pt x="1221" y="19534"/>
                  </a:lnTo>
                  <a:lnTo>
                    <a:pt x="1479" y="19722"/>
                  </a:lnTo>
                  <a:lnTo>
                    <a:pt x="1800" y="19839"/>
                  </a:lnTo>
                  <a:lnTo>
                    <a:pt x="2025" y="19980"/>
                  </a:lnTo>
                  <a:lnTo>
                    <a:pt x="2346" y="20168"/>
                  </a:lnTo>
                  <a:lnTo>
                    <a:pt x="2732" y="20309"/>
                  </a:lnTo>
                  <a:lnTo>
                    <a:pt x="3021" y="20426"/>
                  </a:lnTo>
                  <a:lnTo>
                    <a:pt x="3407" y="20520"/>
                  </a:lnTo>
                  <a:lnTo>
                    <a:pt x="4146" y="20802"/>
                  </a:lnTo>
                  <a:lnTo>
                    <a:pt x="4564" y="20896"/>
                  </a:lnTo>
                  <a:lnTo>
                    <a:pt x="4950" y="20966"/>
                  </a:lnTo>
                  <a:lnTo>
                    <a:pt x="5818" y="21154"/>
                  </a:lnTo>
                  <a:lnTo>
                    <a:pt x="6300" y="21248"/>
                  </a:lnTo>
                  <a:lnTo>
                    <a:pt x="6718" y="21342"/>
                  </a:lnTo>
                  <a:lnTo>
                    <a:pt x="7714" y="21436"/>
                  </a:lnTo>
                  <a:lnTo>
                    <a:pt x="8711" y="21506"/>
                  </a:lnTo>
                  <a:lnTo>
                    <a:pt x="9193" y="21553"/>
                  </a:lnTo>
                  <a:lnTo>
                    <a:pt x="9739" y="21600"/>
                  </a:lnTo>
                  <a:lnTo>
                    <a:pt x="11861" y="21600"/>
                  </a:lnTo>
                  <a:lnTo>
                    <a:pt x="12407" y="21553"/>
                  </a:lnTo>
                  <a:lnTo>
                    <a:pt x="13404" y="21459"/>
                  </a:lnTo>
                  <a:lnTo>
                    <a:pt x="14368" y="21389"/>
                  </a:lnTo>
                  <a:lnTo>
                    <a:pt x="14882" y="21342"/>
                  </a:lnTo>
                  <a:lnTo>
                    <a:pt x="15300" y="21248"/>
                  </a:lnTo>
                  <a:lnTo>
                    <a:pt x="15814" y="21154"/>
                  </a:lnTo>
                  <a:lnTo>
                    <a:pt x="16650" y="20966"/>
                  </a:lnTo>
                  <a:lnTo>
                    <a:pt x="17036" y="20896"/>
                  </a:lnTo>
                  <a:lnTo>
                    <a:pt x="17454" y="20802"/>
                  </a:lnTo>
                  <a:lnTo>
                    <a:pt x="18193" y="20520"/>
                  </a:lnTo>
                  <a:lnTo>
                    <a:pt x="18579" y="20426"/>
                  </a:lnTo>
                  <a:lnTo>
                    <a:pt x="18900" y="20309"/>
                  </a:lnTo>
                  <a:lnTo>
                    <a:pt x="19254" y="20168"/>
                  </a:lnTo>
                  <a:lnTo>
                    <a:pt x="19575" y="19980"/>
                  </a:lnTo>
                  <a:lnTo>
                    <a:pt x="19800" y="19839"/>
                  </a:lnTo>
                  <a:lnTo>
                    <a:pt x="20121" y="19722"/>
                  </a:lnTo>
                  <a:lnTo>
                    <a:pt x="20379" y="19534"/>
                  </a:lnTo>
                  <a:lnTo>
                    <a:pt x="20539" y="19346"/>
                  </a:lnTo>
                  <a:lnTo>
                    <a:pt x="20796" y="19205"/>
                  </a:lnTo>
                  <a:lnTo>
                    <a:pt x="20989" y="19041"/>
                  </a:lnTo>
                  <a:lnTo>
                    <a:pt x="21246" y="18665"/>
                  </a:lnTo>
                  <a:lnTo>
                    <a:pt x="21471" y="18313"/>
                  </a:lnTo>
                  <a:lnTo>
                    <a:pt x="21536" y="18125"/>
                  </a:lnTo>
                  <a:lnTo>
                    <a:pt x="21600" y="17914"/>
                  </a:lnTo>
                  <a:lnTo>
                    <a:pt x="2160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DDDDD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25" name="Shape 1225"/>
            <p:cNvSpPr/>
            <p:nvPr/>
          </p:nvSpPr>
          <p:spPr>
            <a:xfrm rot="2675695">
              <a:off x="1226825" y="436658"/>
              <a:ext cx="1558355" cy="766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777777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227" name="Shape 1227"/>
          <p:cNvSpPr/>
          <p:nvPr/>
        </p:nvSpPr>
        <p:spPr>
          <a:xfrm rot="2675695">
            <a:off x="2232412" y="3707717"/>
            <a:ext cx="3097473" cy="14330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380"/>
                </a:moveTo>
                <a:lnTo>
                  <a:pt x="0" y="9282"/>
                </a:lnTo>
                <a:lnTo>
                  <a:pt x="64" y="9868"/>
                </a:lnTo>
                <a:lnTo>
                  <a:pt x="129" y="10524"/>
                </a:lnTo>
                <a:lnTo>
                  <a:pt x="306" y="11732"/>
                </a:lnTo>
                <a:lnTo>
                  <a:pt x="467" y="12387"/>
                </a:lnTo>
                <a:lnTo>
                  <a:pt x="613" y="12905"/>
                </a:lnTo>
                <a:lnTo>
                  <a:pt x="983" y="14112"/>
                </a:lnTo>
                <a:lnTo>
                  <a:pt x="1483" y="15182"/>
                </a:lnTo>
                <a:lnTo>
                  <a:pt x="1741" y="15700"/>
                </a:lnTo>
                <a:lnTo>
                  <a:pt x="2015" y="16148"/>
                </a:lnTo>
                <a:lnTo>
                  <a:pt x="2321" y="16631"/>
                </a:lnTo>
                <a:lnTo>
                  <a:pt x="2660" y="17080"/>
                </a:lnTo>
                <a:lnTo>
                  <a:pt x="2966" y="17563"/>
                </a:lnTo>
                <a:lnTo>
                  <a:pt x="3337" y="18012"/>
                </a:lnTo>
                <a:lnTo>
                  <a:pt x="4078" y="18805"/>
                </a:lnTo>
                <a:lnTo>
                  <a:pt x="4481" y="19150"/>
                </a:lnTo>
                <a:lnTo>
                  <a:pt x="5352" y="19806"/>
                </a:lnTo>
                <a:lnTo>
                  <a:pt x="5787" y="20151"/>
                </a:lnTo>
                <a:lnTo>
                  <a:pt x="6254" y="20392"/>
                </a:lnTo>
                <a:lnTo>
                  <a:pt x="6722" y="20599"/>
                </a:lnTo>
                <a:lnTo>
                  <a:pt x="7173" y="20875"/>
                </a:lnTo>
                <a:lnTo>
                  <a:pt x="7673" y="21082"/>
                </a:lnTo>
                <a:lnTo>
                  <a:pt x="8173" y="21186"/>
                </a:lnTo>
                <a:lnTo>
                  <a:pt x="8704" y="21324"/>
                </a:lnTo>
                <a:lnTo>
                  <a:pt x="9188" y="21462"/>
                </a:lnTo>
                <a:lnTo>
                  <a:pt x="9720" y="21531"/>
                </a:lnTo>
                <a:lnTo>
                  <a:pt x="10268" y="21600"/>
                </a:lnTo>
                <a:lnTo>
                  <a:pt x="11332" y="21600"/>
                </a:lnTo>
                <a:lnTo>
                  <a:pt x="11880" y="21531"/>
                </a:lnTo>
                <a:lnTo>
                  <a:pt x="12412" y="21462"/>
                </a:lnTo>
                <a:lnTo>
                  <a:pt x="12912" y="21324"/>
                </a:lnTo>
                <a:lnTo>
                  <a:pt x="13427" y="21186"/>
                </a:lnTo>
                <a:lnTo>
                  <a:pt x="13927" y="21082"/>
                </a:lnTo>
                <a:lnTo>
                  <a:pt x="14427" y="20875"/>
                </a:lnTo>
                <a:lnTo>
                  <a:pt x="14894" y="20599"/>
                </a:lnTo>
                <a:lnTo>
                  <a:pt x="15346" y="20392"/>
                </a:lnTo>
                <a:lnTo>
                  <a:pt x="15813" y="20151"/>
                </a:lnTo>
                <a:lnTo>
                  <a:pt x="16684" y="19461"/>
                </a:lnTo>
                <a:lnTo>
                  <a:pt x="17119" y="19150"/>
                </a:lnTo>
                <a:lnTo>
                  <a:pt x="17522" y="18805"/>
                </a:lnTo>
                <a:lnTo>
                  <a:pt x="18263" y="18012"/>
                </a:lnTo>
                <a:lnTo>
                  <a:pt x="18634" y="17563"/>
                </a:lnTo>
                <a:lnTo>
                  <a:pt x="18940" y="17080"/>
                </a:lnTo>
                <a:lnTo>
                  <a:pt x="19279" y="16631"/>
                </a:lnTo>
                <a:lnTo>
                  <a:pt x="19585" y="16148"/>
                </a:lnTo>
                <a:lnTo>
                  <a:pt x="19875" y="15700"/>
                </a:lnTo>
                <a:lnTo>
                  <a:pt x="20359" y="14630"/>
                </a:lnTo>
                <a:lnTo>
                  <a:pt x="20617" y="14112"/>
                </a:lnTo>
                <a:lnTo>
                  <a:pt x="20987" y="12905"/>
                </a:lnTo>
                <a:lnTo>
                  <a:pt x="21133" y="12387"/>
                </a:lnTo>
                <a:lnTo>
                  <a:pt x="21294" y="11732"/>
                </a:lnTo>
                <a:lnTo>
                  <a:pt x="21471" y="10524"/>
                </a:lnTo>
                <a:lnTo>
                  <a:pt x="21536" y="9868"/>
                </a:lnTo>
                <a:lnTo>
                  <a:pt x="21600" y="9282"/>
                </a:lnTo>
                <a:lnTo>
                  <a:pt x="21600" y="0"/>
                </a:lnTo>
                <a:lnTo>
                  <a:pt x="21568" y="656"/>
                </a:lnTo>
                <a:lnTo>
                  <a:pt x="21536" y="1242"/>
                </a:lnTo>
                <a:lnTo>
                  <a:pt x="21471" y="1898"/>
                </a:lnTo>
                <a:lnTo>
                  <a:pt x="21390" y="2519"/>
                </a:lnTo>
                <a:lnTo>
                  <a:pt x="21133" y="3692"/>
                </a:lnTo>
                <a:lnTo>
                  <a:pt x="20987" y="4313"/>
                </a:lnTo>
                <a:lnTo>
                  <a:pt x="20794" y="4900"/>
                </a:lnTo>
                <a:lnTo>
                  <a:pt x="20584" y="5417"/>
                </a:lnTo>
                <a:lnTo>
                  <a:pt x="20359" y="6038"/>
                </a:lnTo>
                <a:lnTo>
                  <a:pt x="20117" y="6556"/>
                </a:lnTo>
                <a:lnTo>
                  <a:pt x="19843" y="7004"/>
                </a:lnTo>
                <a:lnTo>
                  <a:pt x="19553" y="7557"/>
                </a:lnTo>
                <a:lnTo>
                  <a:pt x="18940" y="8488"/>
                </a:lnTo>
                <a:lnTo>
                  <a:pt x="18602" y="8937"/>
                </a:lnTo>
                <a:lnTo>
                  <a:pt x="18263" y="9351"/>
                </a:lnTo>
                <a:lnTo>
                  <a:pt x="17893" y="9730"/>
                </a:lnTo>
                <a:lnTo>
                  <a:pt x="17087" y="10524"/>
                </a:lnTo>
                <a:lnTo>
                  <a:pt x="16684" y="10869"/>
                </a:lnTo>
                <a:lnTo>
                  <a:pt x="16248" y="11111"/>
                </a:lnTo>
                <a:lnTo>
                  <a:pt x="15813" y="11456"/>
                </a:lnTo>
                <a:lnTo>
                  <a:pt x="14894" y="11973"/>
                </a:lnTo>
                <a:lnTo>
                  <a:pt x="14427" y="12180"/>
                </a:lnTo>
                <a:lnTo>
                  <a:pt x="13927" y="12387"/>
                </a:lnTo>
                <a:lnTo>
                  <a:pt x="13427" y="12525"/>
                </a:lnTo>
                <a:lnTo>
                  <a:pt x="12912" y="12663"/>
                </a:lnTo>
                <a:lnTo>
                  <a:pt x="12412" y="12767"/>
                </a:lnTo>
                <a:lnTo>
                  <a:pt x="11880" y="12836"/>
                </a:lnTo>
                <a:lnTo>
                  <a:pt x="11332" y="12905"/>
                </a:lnTo>
                <a:lnTo>
                  <a:pt x="10268" y="12905"/>
                </a:lnTo>
                <a:lnTo>
                  <a:pt x="9720" y="12836"/>
                </a:lnTo>
                <a:lnTo>
                  <a:pt x="9188" y="12767"/>
                </a:lnTo>
                <a:lnTo>
                  <a:pt x="8704" y="12663"/>
                </a:lnTo>
                <a:lnTo>
                  <a:pt x="8173" y="12525"/>
                </a:lnTo>
                <a:lnTo>
                  <a:pt x="7673" y="12387"/>
                </a:lnTo>
                <a:lnTo>
                  <a:pt x="7173" y="12180"/>
                </a:lnTo>
                <a:lnTo>
                  <a:pt x="6722" y="11973"/>
                </a:lnTo>
                <a:lnTo>
                  <a:pt x="5787" y="11456"/>
                </a:lnTo>
                <a:lnTo>
                  <a:pt x="5352" y="11111"/>
                </a:lnTo>
                <a:lnTo>
                  <a:pt x="4916" y="10869"/>
                </a:lnTo>
                <a:lnTo>
                  <a:pt x="4513" y="10524"/>
                </a:lnTo>
                <a:lnTo>
                  <a:pt x="3707" y="9730"/>
                </a:lnTo>
                <a:lnTo>
                  <a:pt x="3337" y="9351"/>
                </a:lnTo>
                <a:lnTo>
                  <a:pt x="2998" y="8937"/>
                </a:lnTo>
                <a:lnTo>
                  <a:pt x="2660" y="8488"/>
                </a:lnTo>
                <a:lnTo>
                  <a:pt x="2047" y="7557"/>
                </a:lnTo>
                <a:lnTo>
                  <a:pt x="1757" y="7004"/>
                </a:lnTo>
                <a:lnTo>
                  <a:pt x="1483" y="6556"/>
                </a:lnTo>
                <a:lnTo>
                  <a:pt x="1241" y="6038"/>
                </a:lnTo>
                <a:lnTo>
                  <a:pt x="1016" y="5417"/>
                </a:lnTo>
                <a:lnTo>
                  <a:pt x="806" y="4900"/>
                </a:lnTo>
                <a:lnTo>
                  <a:pt x="613" y="4313"/>
                </a:lnTo>
                <a:lnTo>
                  <a:pt x="467" y="3692"/>
                </a:lnTo>
                <a:lnTo>
                  <a:pt x="210" y="2519"/>
                </a:lnTo>
                <a:lnTo>
                  <a:pt x="129" y="1898"/>
                </a:lnTo>
                <a:lnTo>
                  <a:pt x="64" y="1242"/>
                </a:lnTo>
                <a:lnTo>
                  <a:pt x="32" y="656"/>
                </a:lnTo>
                <a:lnTo>
                  <a:pt x="0" y="0"/>
                </a:lnTo>
                <a:lnTo>
                  <a:pt x="0" y="1380"/>
                </a:lnTo>
                <a:close/>
              </a:path>
            </a:pathLst>
          </a:custGeom>
          <a:solidFill>
            <a:srgbClr val="DDDDDD"/>
          </a:solidFill>
          <a:ln w="1270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28" name="Shape 1228"/>
          <p:cNvSpPr/>
          <p:nvPr/>
        </p:nvSpPr>
        <p:spPr>
          <a:xfrm rot="2675695">
            <a:off x="2747054" y="3041505"/>
            <a:ext cx="3102283" cy="1730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808080"/>
          </a:solidFill>
          <a:ln w="1270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29" name="Shape 1229"/>
          <p:cNvSpPr/>
          <p:nvPr/>
        </p:nvSpPr>
        <p:spPr>
          <a:xfrm>
            <a:off x="5300128" y="5319312"/>
            <a:ext cx="1233912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3200" baseline="30000">
                <a:latin typeface="Arial"/>
                <a:ea typeface="Arial"/>
                <a:cs typeface="Arial"/>
                <a:sym typeface="Arial"/>
              </a:rPr>
              <a:t>199</a:t>
            </a:r>
            <a:r>
              <a:rPr sz="3200">
                <a:latin typeface="Arial"/>
                <a:ea typeface="Arial"/>
                <a:cs typeface="Arial"/>
                <a:sym typeface="Arial"/>
              </a:rPr>
              <a:t>Hg</a:t>
            </a:r>
            <a:r>
              <a:rPr sz="3200" baseline="30000">
                <a:latin typeface="Arial"/>
                <a:ea typeface="Arial"/>
                <a:cs typeface="Arial"/>
                <a:sym typeface="Arial"/>
              </a:rPr>
              <a:t>+</a:t>
            </a:r>
          </a:p>
        </p:txBody>
      </p:sp>
      <p:sp>
        <p:nvSpPr>
          <p:cNvPr id="1230" name="Shape 1230"/>
          <p:cNvSpPr/>
          <p:nvPr/>
        </p:nvSpPr>
        <p:spPr>
          <a:xfrm rot="2675695">
            <a:off x="3468516" y="3539966"/>
            <a:ext cx="1558357" cy="829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DDDDDD"/>
          </a:solidFill>
          <a:ln w="1270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233" name="Group 1233"/>
          <p:cNvGrpSpPr/>
          <p:nvPr/>
        </p:nvGrpSpPr>
        <p:grpSpPr>
          <a:xfrm>
            <a:off x="3939334" y="1367919"/>
            <a:ext cx="2849528" cy="2857824"/>
            <a:chOff x="0" y="0"/>
            <a:chExt cx="2849526" cy="2857822"/>
          </a:xfrm>
        </p:grpSpPr>
        <p:sp>
          <p:nvSpPr>
            <p:cNvPr id="1231" name="Shape 1231"/>
            <p:cNvSpPr/>
            <p:nvPr/>
          </p:nvSpPr>
          <p:spPr>
            <a:xfrm rot="2675695">
              <a:off x="518349" y="503068"/>
              <a:ext cx="1553546" cy="2113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" y="0"/>
                  </a:moveTo>
                  <a:lnTo>
                    <a:pt x="64" y="17734"/>
                  </a:lnTo>
                  <a:lnTo>
                    <a:pt x="0" y="17688"/>
                  </a:lnTo>
                  <a:lnTo>
                    <a:pt x="0" y="17875"/>
                  </a:lnTo>
                  <a:lnTo>
                    <a:pt x="64" y="18086"/>
                  </a:lnTo>
                  <a:lnTo>
                    <a:pt x="193" y="18461"/>
                  </a:lnTo>
                  <a:lnTo>
                    <a:pt x="450" y="18812"/>
                  </a:lnTo>
                  <a:lnTo>
                    <a:pt x="804" y="19164"/>
                  </a:lnTo>
                  <a:lnTo>
                    <a:pt x="996" y="19351"/>
                  </a:lnTo>
                  <a:lnTo>
                    <a:pt x="1221" y="19492"/>
                  </a:lnTo>
                  <a:lnTo>
                    <a:pt x="1479" y="19656"/>
                  </a:lnTo>
                  <a:lnTo>
                    <a:pt x="1736" y="19796"/>
                  </a:lnTo>
                  <a:lnTo>
                    <a:pt x="2025" y="19984"/>
                  </a:lnTo>
                  <a:lnTo>
                    <a:pt x="2668" y="20241"/>
                  </a:lnTo>
                  <a:lnTo>
                    <a:pt x="2957" y="20382"/>
                  </a:lnTo>
                  <a:lnTo>
                    <a:pt x="3696" y="20663"/>
                  </a:lnTo>
                  <a:lnTo>
                    <a:pt x="4082" y="20757"/>
                  </a:lnTo>
                  <a:lnTo>
                    <a:pt x="4500" y="20874"/>
                  </a:lnTo>
                  <a:lnTo>
                    <a:pt x="6236" y="21249"/>
                  </a:lnTo>
                  <a:lnTo>
                    <a:pt x="6718" y="21342"/>
                  </a:lnTo>
                  <a:lnTo>
                    <a:pt x="7168" y="21366"/>
                  </a:lnTo>
                  <a:lnTo>
                    <a:pt x="8164" y="21459"/>
                  </a:lnTo>
                  <a:lnTo>
                    <a:pt x="8711" y="21506"/>
                  </a:lnTo>
                  <a:lnTo>
                    <a:pt x="9193" y="21553"/>
                  </a:lnTo>
                  <a:lnTo>
                    <a:pt x="9739" y="21600"/>
                  </a:lnTo>
                  <a:lnTo>
                    <a:pt x="11861" y="21600"/>
                  </a:lnTo>
                  <a:lnTo>
                    <a:pt x="12407" y="21553"/>
                  </a:lnTo>
                  <a:lnTo>
                    <a:pt x="12889" y="21506"/>
                  </a:lnTo>
                  <a:lnTo>
                    <a:pt x="13468" y="21459"/>
                  </a:lnTo>
                  <a:lnTo>
                    <a:pt x="14432" y="21366"/>
                  </a:lnTo>
                  <a:lnTo>
                    <a:pt x="14882" y="21342"/>
                  </a:lnTo>
                  <a:lnTo>
                    <a:pt x="15364" y="21249"/>
                  </a:lnTo>
                  <a:lnTo>
                    <a:pt x="17100" y="20874"/>
                  </a:lnTo>
                  <a:lnTo>
                    <a:pt x="17518" y="20757"/>
                  </a:lnTo>
                  <a:lnTo>
                    <a:pt x="17904" y="20663"/>
                  </a:lnTo>
                  <a:lnTo>
                    <a:pt x="18643" y="20382"/>
                  </a:lnTo>
                  <a:lnTo>
                    <a:pt x="19254" y="20124"/>
                  </a:lnTo>
                  <a:lnTo>
                    <a:pt x="19575" y="19984"/>
                  </a:lnTo>
                  <a:lnTo>
                    <a:pt x="19864" y="19796"/>
                  </a:lnTo>
                  <a:lnTo>
                    <a:pt x="20121" y="19656"/>
                  </a:lnTo>
                  <a:lnTo>
                    <a:pt x="20379" y="19492"/>
                  </a:lnTo>
                  <a:lnTo>
                    <a:pt x="20604" y="19351"/>
                  </a:lnTo>
                  <a:lnTo>
                    <a:pt x="20989" y="19000"/>
                  </a:lnTo>
                  <a:lnTo>
                    <a:pt x="21182" y="18812"/>
                  </a:lnTo>
                  <a:lnTo>
                    <a:pt x="21407" y="18461"/>
                  </a:lnTo>
                  <a:lnTo>
                    <a:pt x="21536" y="18086"/>
                  </a:lnTo>
                  <a:lnTo>
                    <a:pt x="21600" y="17875"/>
                  </a:lnTo>
                  <a:lnTo>
                    <a:pt x="2160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DDDDD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32" name="Shape 1232"/>
            <p:cNvSpPr/>
            <p:nvPr/>
          </p:nvSpPr>
          <p:spPr>
            <a:xfrm rot="2675695">
              <a:off x="1244619" y="435968"/>
              <a:ext cx="1558357" cy="771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777777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234" name="Shape 1234"/>
          <p:cNvSpPr/>
          <p:nvPr/>
        </p:nvSpPr>
        <p:spPr>
          <a:xfrm rot="2675695">
            <a:off x="3454086" y="3956946"/>
            <a:ext cx="1250533" cy="335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20" y="10654"/>
                </a:moveTo>
                <a:lnTo>
                  <a:pt x="21042" y="9632"/>
                </a:lnTo>
                <a:lnTo>
                  <a:pt x="20843" y="9049"/>
                </a:lnTo>
                <a:lnTo>
                  <a:pt x="20524" y="8465"/>
                </a:lnTo>
                <a:lnTo>
                  <a:pt x="20285" y="7881"/>
                </a:lnTo>
                <a:lnTo>
                  <a:pt x="19966" y="7297"/>
                </a:lnTo>
                <a:lnTo>
                  <a:pt x="19767" y="6714"/>
                </a:lnTo>
                <a:lnTo>
                  <a:pt x="19448" y="6130"/>
                </a:lnTo>
                <a:lnTo>
                  <a:pt x="19129" y="5984"/>
                </a:lnTo>
                <a:lnTo>
                  <a:pt x="18531" y="4816"/>
                </a:lnTo>
                <a:lnTo>
                  <a:pt x="17934" y="4232"/>
                </a:lnTo>
                <a:lnTo>
                  <a:pt x="17615" y="3649"/>
                </a:lnTo>
                <a:lnTo>
                  <a:pt x="17017" y="3065"/>
                </a:lnTo>
                <a:lnTo>
                  <a:pt x="16618" y="2481"/>
                </a:lnTo>
                <a:lnTo>
                  <a:pt x="15224" y="1459"/>
                </a:lnTo>
                <a:lnTo>
                  <a:pt x="14945" y="1459"/>
                </a:lnTo>
                <a:lnTo>
                  <a:pt x="14187" y="876"/>
                </a:lnTo>
                <a:lnTo>
                  <a:pt x="13869" y="584"/>
                </a:lnTo>
                <a:lnTo>
                  <a:pt x="13470" y="584"/>
                </a:lnTo>
                <a:lnTo>
                  <a:pt x="13111" y="292"/>
                </a:lnTo>
                <a:lnTo>
                  <a:pt x="12314" y="292"/>
                </a:lnTo>
                <a:lnTo>
                  <a:pt x="11956" y="0"/>
                </a:lnTo>
                <a:lnTo>
                  <a:pt x="9644" y="0"/>
                </a:lnTo>
                <a:lnTo>
                  <a:pt x="9286" y="292"/>
                </a:lnTo>
                <a:lnTo>
                  <a:pt x="8489" y="292"/>
                </a:lnTo>
                <a:lnTo>
                  <a:pt x="8130" y="584"/>
                </a:lnTo>
                <a:lnTo>
                  <a:pt x="7731" y="584"/>
                </a:lnTo>
                <a:lnTo>
                  <a:pt x="7452" y="876"/>
                </a:lnTo>
                <a:lnTo>
                  <a:pt x="6655" y="1459"/>
                </a:lnTo>
                <a:lnTo>
                  <a:pt x="6376" y="1459"/>
                </a:lnTo>
                <a:lnTo>
                  <a:pt x="5619" y="2043"/>
                </a:lnTo>
                <a:lnTo>
                  <a:pt x="4982" y="2481"/>
                </a:lnTo>
                <a:lnTo>
                  <a:pt x="4623" y="3065"/>
                </a:lnTo>
                <a:lnTo>
                  <a:pt x="3985" y="3649"/>
                </a:lnTo>
                <a:lnTo>
                  <a:pt x="3706" y="4232"/>
                </a:lnTo>
                <a:lnTo>
                  <a:pt x="3069" y="4816"/>
                </a:lnTo>
                <a:lnTo>
                  <a:pt x="2471" y="5984"/>
                </a:lnTo>
                <a:lnTo>
                  <a:pt x="2152" y="6130"/>
                </a:lnTo>
                <a:lnTo>
                  <a:pt x="1833" y="6714"/>
                </a:lnTo>
                <a:lnTo>
                  <a:pt x="1634" y="7297"/>
                </a:lnTo>
                <a:lnTo>
                  <a:pt x="1315" y="7881"/>
                </a:lnTo>
                <a:lnTo>
                  <a:pt x="1076" y="8465"/>
                </a:lnTo>
                <a:lnTo>
                  <a:pt x="797" y="9049"/>
                </a:lnTo>
                <a:lnTo>
                  <a:pt x="319" y="10070"/>
                </a:lnTo>
                <a:lnTo>
                  <a:pt x="80" y="10654"/>
                </a:lnTo>
                <a:lnTo>
                  <a:pt x="0" y="10654"/>
                </a:lnTo>
                <a:lnTo>
                  <a:pt x="478" y="11822"/>
                </a:lnTo>
                <a:lnTo>
                  <a:pt x="717" y="12697"/>
                </a:lnTo>
                <a:lnTo>
                  <a:pt x="996" y="13135"/>
                </a:lnTo>
                <a:lnTo>
                  <a:pt x="1235" y="13719"/>
                </a:lnTo>
                <a:lnTo>
                  <a:pt x="1554" y="14303"/>
                </a:lnTo>
                <a:lnTo>
                  <a:pt x="1793" y="14595"/>
                </a:lnTo>
                <a:lnTo>
                  <a:pt x="2391" y="15762"/>
                </a:lnTo>
                <a:lnTo>
                  <a:pt x="2710" y="16346"/>
                </a:lnTo>
                <a:lnTo>
                  <a:pt x="2989" y="16638"/>
                </a:lnTo>
                <a:lnTo>
                  <a:pt x="3308" y="17076"/>
                </a:lnTo>
                <a:lnTo>
                  <a:pt x="3627" y="17368"/>
                </a:lnTo>
                <a:lnTo>
                  <a:pt x="3906" y="17951"/>
                </a:lnTo>
                <a:lnTo>
                  <a:pt x="4224" y="18243"/>
                </a:lnTo>
                <a:lnTo>
                  <a:pt x="4623" y="18535"/>
                </a:lnTo>
                <a:lnTo>
                  <a:pt x="4902" y="18827"/>
                </a:lnTo>
                <a:lnTo>
                  <a:pt x="5300" y="19411"/>
                </a:lnTo>
                <a:lnTo>
                  <a:pt x="5619" y="19703"/>
                </a:lnTo>
                <a:lnTo>
                  <a:pt x="5978" y="19995"/>
                </a:lnTo>
                <a:lnTo>
                  <a:pt x="6297" y="20141"/>
                </a:lnTo>
                <a:lnTo>
                  <a:pt x="6655" y="20141"/>
                </a:lnTo>
                <a:lnTo>
                  <a:pt x="7054" y="20432"/>
                </a:lnTo>
                <a:lnTo>
                  <a:pt x="7373" y="20724"/>
                </a:lnTo>
                <a:lnTo>
                  <a:pt x="7731" y="21016"/>
                </a:lnTo>
                <a:lnTo>
                  <a:pt x="8130" y="21016"/>
                </a:lnTo>
                <a:lnTo>
                  <a:pt x="8489" y="21308"/>
                </a:lnTo>
                <a:lnTo>
                  <a:pt x="9286" y="21308"/>
                </a:lnTo>
                <a:lnTo>
                  <a:pt x="9644" y="21600"/>
                </a:lnTo>
                <a:lnTo>
                  <a:pt x="11956" y="21600"/>
                </a:lnTo>
                <a:lnTo>
                  <a:pt x="12314" y="21308"/>
                </a:lnTo>
                <a:lnTo>
                  <a:pt x="13111" y="21308"/>
                </a:lnTo>
                <a:lnTo>
                  <a:pt x="13470" y="21016"/>
                </a:lnTo>
                <a:lnTo>
                  <a:pt x="13869" y="21016"/>
                </a:lnTo>
                <a:lnTo>
                  <a:pt x="14227" y="20724"/>
                </a:lnTo>
                <a:lnTo>
                  <a:pt x="14546" y="20432"/>
                </a:lnTo>
                <a:lnTo>
                  <a:pt x="14945" y="20141"/>
                </a:lnTo>
                <a:lnTo>
                  <a:pt x="15303" y="20141"/>
                </a:lnTo>
                <a:lnTo>
                  <a:pt x="15622" y="19995"/>
                </a:lnTo>
                <a:lnTo>
                  <a:pt x="16021" y="19703"/>
                </a:lnTo>
                <a:lnTo>
                  <a:pt x="16300" y="19411"/>
                </a:lnTo>
                <a:lnTo>
                  <a:pt x="16698" y="18827"/>
                </a:lnTo>
                <a:lnTo>
                  <a:pt x="17017" y="18535"/>
                </a:lnTo>
                <a:lnTo>
                  <a:pt x="17376" y="18243"/>
                </a:lnTo>
                <a:lnTo>
                  <a:pt x="17694" y="17951"/>
                </a:lnTo>
                <a:lnTo>
                  <a:pt x="18013" y="17368"/>
                </a:lnTo>
                <a:lnTo>
                  <a:pt x="18292" y="17076"/>
                </a:lnTo>
                <a:lnTo>
                  <a:pt x="18611" y="16638"/>
                </a:lnTo>
                <a:lnTo>
                  <a:pt x="18930" y="16346"/>
                </a:lnTo>
                <a:lnTo>
                  <a:pt x="19528" y="15178"/>
                </a:lnTo>
                <a:lnTo>
                  <a:pt x="19846" y="14595"/>
                </a:lnTo>
                <a:lnTo>
                  <a:pt x="20046" y="14303"/>
                </a:lnTo>
                <a:lnTo>
                  <a:pt x="20365" y="13719"/>
                </a:lnTo>
                <a:lnTo>
                  <a:pt x="20604" y="13135"/>
                </a:lnTo>
                <a:lnTo>
                  <a:pt x="20923" y="12697"/>
                </a:lnTo>
                <a:lnTo>
                  <a:pt x="21122" y="11822"/>
                </a:lnTo>
                <a:lnTo>
                  <a:pt x="21600" y="10654"/>
                </a:lnTo>
                <a:lnTo>
                  <a:pt x="21520" y="10654"/>
                </a:lnTo>
                <a:close/>
              </a:path>
            </a:pathLst>
          </a:custGeom>
          <a:solidFill>
            <a:srgbClr val="EAEAEA"/>
          </a:solidFill>
          <a:ln w="1270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35" name="Shape 1235"/>
          <p:cNvSpPr/>
          <p:nvPr/>
        </p:nvSpPr>
        <p:spPr>
          <a:xfrm rot="1822683">
            <a:off x="4043529" y="4065830"/>
            <a:ext cx="107857" cy="113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DDDDDD"/>
          </a:solidFill>
          <a:ln>
            <a:solidFill>
              <a:srgbClr val="0066FF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36" name="Shape 1236"/>
          <p:cNvSpPr/>
          <p:nvPr/>
        </p:nvSpPr>
        <p:spPr>
          <a:xfrm rot="3188113">
            <a:off x="3603040" y="4098537"/>
            <a:ext cx="381001" cy="152401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7" name="Shape 1237"/>
          <p:cNvSpPr/>
          <p:nvPr/>
        </p:nvSpPr>
        <p:spPr>
          <a:xfrm flipH="1" flipV="1">
            <a:off x="1932991" y="5138484"/>
            <a:ext cx="381001" cy="304801"/>
          </a:xfrm>
          <a:prstGeom prst="line">
            <a:avLst/>
          </a:prstGeom>
          <a:ln>
            <a:solidFill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238" name="Shape 1238"/>
          <p:cNvSpPr/>
          <p:nvPr/>
        </p:nvSpPr>
        <p:spPr>
          <a:xfrm>
            <a:off x="2771191" y="5824283"/>
            <a:ext cx="381000" cy="304802"/>
          </a:xfrm>
          <a:prstGeom prst="line">
            <a:avLst/>
          </a:prstGeom>
          <a:ln>
            <a:solidFill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239" name="Shape 1239"/>
          <p:cNvSpPr/>
          <p:nvPr/>
        </p:nvSpPr>
        <p:spPr>
          <a:xfrm>
            <a:off x="2194248" y="5454170"/>
            <a:ext cx="61214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600"/>
              <a:t>1 mm</a:t>
            </a:r>
          </a:p>
        </p:txBody>
      </p:sp>
      <p:sp>
        <p:nvSpPr>
          <p:cNvPr id="1240" name="Shape 1240"/>
          <p:cNvSpPr/>
          <p:nvPr/>
        </p:nvSpPr>
        <p:spPr>
          <a:xfrm rot="7940483" flipH="1">
            <a:off x="4627002" y="3962628"/>
            <a:ext cx="208404" cy="18809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6" h="21600" extrusionOk="0">
                <a:moveTo>
                  <a:pt x="1782" y="0"/>
                </a:moveTo>
                <a:cubicBezTo>
                  <a:pt x="239" y="3655"/>
                  <a:pt x="-1304" y="7310"/>
                  <a:pt x="1782" y="10910"/>
                </a:cubicBezTo>
                <a:cubicBezTo>
                  <a:pt x="4867" y="14510"/>
                  <a:pt x="17210" y="19855"/>
                  <a:pt x="20296" y="21600"/>
                </a:cubicBezTo>
              </a:path>
            </a:pathLst>
          </a:custGeom>
          <a:ln w="28575">
            <a:solidFill>
              <a:srgbClr val="FF0000"/>
            </a:solidFill>
            <a:tailEnd type="triangle"/>
          </a:ln>
        </p:spPr>
        <p:txBody>
          <a:bodyPr lIns="0" tIns="0" rIns="0" bIns="0" anchor="ctr"/>
          <a:lstStyle/>
          <a:p>
            <a:pPr lvl="0" algn="ctr"/>
            <a:endParaRPr/>
          </a:p>
        </p:txBody>
      </p:sp>
      <p:sp>
        <p:nvSpPr>
          <p:cNvPr id="1241" name="Shape 1241"/>
          <p:cNvSpPr/>
          <p:nvPr/>
        </p:nvSpPr>
        <p:spPr>
          <a:xfrm>
            <a:off x="1589296" y="2803048"/>
            <a:ext cx="1171152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000" baseline="30000" dirty="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S</a:t>
            </a:r>
            <a:r>
              <a:rPr sz="2000" baseline="-25000" dirty="0">
                <a:latin typeface="Arial"/>
                <a:ea typeface="Arial"/>
                <a:cs typeface="Arial"/>
                <a:sym typeface="Arial"/>
              </a:rPr>
              <a:t>1/2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 = |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s-MX" dirty="0">
                <a:latin typeface="Symbol"/>
                <a:ea typeface="Arial"/>
                <a:cs typeface="Arial"/>
                <a:sym typeface="Symbol"/>
              </a:rPr>
              <a:t></a:t>
            </a:r>
            <a:endParaRPr sz="2000" dirty="0">
              <a:latin typeface="Symbol"/>
              <a:ea typeface="Symbol"/>
              <a:cs typeface="Symbol"/>
              <a:sym typeface="Symbol"/>
            </a:endParaRPr>
          </a:p>
        </p:txBody>
      </p:sp>
      <p:grpSp>
        <p:nvGrpSpPr>
          <p:cNvPr id="1244" name="Group 1244"/>
          <p:cNvGrpSpPr/>
          <p:nvPr/>
        </p:nvGrpSpPr>
        <p:grpSpPr>
          <a:xfrm>
            <a:off x="2140883" y="1438762"/>
            <a:ext cx="1528479" cy="400108"/>
            <a:chOff x="0" y="0"/>
            <a:chExt cx="1528478" cy="400107"/>
          </a:xfrm>
        </p:grpSpPr>
        <p:sp>
          <p:nvSpPr>
            <p:cNvPr id="1242" name="Shape 1242"/>
            <p:cNvSpPr/>
            <p:nvPr/>
          </p:nvSpPr>
          <p:spPr>
            <a:xfrm>
              <a:off x="0" y="238125"/>
              <a:ext cx="381000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243" name="Shape 1243"/>
            <p:cNvSpPr/>
            <p:nvPr/>
          </p:nvSpPr>
          <p:spPr>
            <a:xfrm>
              <a:off x="342900" y="0"/>
              <a:ext cx="1185578" cy="400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>
                <a:defRPr sz="1800"/>
              </a:pPr>
              <a:r>
                <a:rPr sz="2000" baseline="30000" dirty="0"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sz="2000" dirty="0">
                  <a:latin typeface="Arial"/>
                  <a:ea typeface="Arial"/>
                  <a:cs typeface="Arial"/>
                  <a:sym typeface="Arial"/>
                </a:rPr>
                <a:t>D</a:t>
              </a:r>
              <a:r>
                <a:rPr sz="2000" baseline="-25000" dirty="0">
                  <a:latin typeface="Arial"/>
                  <a:ea typeface="Arial"/>
                  <a:cs typeface="Arial"/>
                  <a:sym typeface="Arial"/>
                </a:rPr>
                <a:t>5/2</a:t>
              </a:r>
              <a:r>
                <a:rPr sz="2000" dirty="0">
                  <a:latin typeface="Arial"/>
                  <a:ea typeface="Arial"/>
                  <a:cs typeface="Arial"/>
                  <a:sym typeface="Arial"/>
                </a:rPr>
                <a:t> = |</a:t>
              </a:r>
              <a:r>
                <a:rPr sz="2000" dirty="0" smtClean="0">
                  <a:latin typeface="Arial"/>
                  <a:ea typeface="Arial"/>
                  <a:cs typeface="Arial"/>
                  <a:sym typeface="Arial"/>
                </a:rPr>
                <a:t>1</a:t>
              </a:r>
              <a:r>
                <a:rPr lang="es-MX" dirty="0">
                  <a:latin typeface="Symbol"/>
                  <a:ea typeface="Arial"/>
                  <a:cs typeface="Arial"/>
                  <a:sym typeface="Symbol"/>
                </a:rPr>
                <a:t></a:t>
              </a:r>
              <a:endParaRPr sz="2000" baseline="30000" dirty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45" name="Shape 1245"/>
          <p:cNvSpPr/>
          <p:nvPr/>
        </p:nvSpPr>
        <p:spPr>
          <a:xfrm>
            <a:off x="1199267" y="2995420"/>
            <a:ext cx="381001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grpSp>
        <p:nvGrpSpPr>
          <p:cNvPr id="1267" name="Group 1267"/>
          <p:cNvGrpSpPr/>
          <p:nvPr/>
        </p:nvGrpSpPr>
        <p:grpSpPr>
          <a:xfrm>
            <a:off x="4726692" y="638521"/>
            <a:ext cx="2113416" cy="2333768"/>
            <a:chOff x="0" y="0"/>
            <a:chExt cx="2113414" cy="2333766"/>
          </a:xfrm>
        </p:grpSpPr>
        <p:sp>
          <p:nvSpPr>
            <p:cNvPr id="1246" name="Shape 1246"/>
            <p:cNvSpPr/>
            <p:nvPr/>
          </p:nvSpPr>
          <p:spPr>
            <a:xfrm>
              <a:off x="0" y="0"/>
              <a:ext cx="2113415" cy="2333767"/>
            </a:xfrm>
            <a:prstGeom prst="rect">
              <a:avLst/>
            </a:prstGeom>
            <a:solidFill>
              <a:srgbClr val="EAEAEA"/>
            </a:solidFill>
            <a:ln w="1905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32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47" name="Shape 1247"/>
            <p:cNvSpPr/>
            <p:nvPr/>
          </p:nvSpPr>
          <p:spPr>
            <a:xfrm>
              <a:off x="0" y="1933716"/>
              <a:ext cx="553229" cy="394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>
                <a:defRPr sz="1800"/>
              </a:pPr>
              <a:r>
                <a:rPr baseline="30000"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>
                  <a:latin typeface="Arial"/>
                  <a:ea typeface="Arial"/>
                  <a:cs typeface="Arial"/>
                  <a:sym typeface="Arial"/>
                </a:rPr>
                <a:t>S</a:t>
              </a:r>
              <a:r>
                <a:rPr baseline="-25000">
                  <a:latin typeface="Arial"/>
                  <a:ea typeface="Arial"/>
                  <a:cs typeface="Arial"/>
                  <a:sym typeface="Arial"/>
                </a:rPr>
                <a:t>1/2</a:t>
              </a:r>
            </a:p>
          </p:txBody>
        </p:sp>
        <p:sp>
          <p:nvSpPr>
            <p:cNvPr id="1248" name="Shape 1248"/>
            <p:cNvSpPr/>
            <p:nvPr/>
          </p:nvSpPr>
          <p:spPr>
            <a:xfrm>
              <a:off x="717169" y="587590"/>
              <a:ext cx="565844" cy="394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>
                <a:defRPr sz="1800"/>
              </a:pPr>
              <a:r>
                <a:rPr baseline="30000"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>
                  <a:latin typeface="Arial"/>
                  <a:ea typeface="Arial"/>
                  <a:cs typeface="Arial"/>
                  <a:sym typeface="Arial"/>
                </a:rPr>
                <a:t>D</a:t>
              </a:r>
              <a:r>
                <a:rPr baseline="-25000">
                  <a:latin typeface="Arial"/>
                  <a:ea typeface="Arial"/>
                  <a:cs typeface="Arial"/>
                  <a:sym typeface="Arial"/>
                </a:rPr>
                <a:t>5/2</a:t>
              </a:r>
            </a:p>
          </p:txBody>
        </p:sp>
        <p:grpSp>
          <p:nvGrpSpPr>
            <p:cNvPr id="1257" name="Group 1257"/>
            <p:cNvGrpSpPr/>
            <p:nvPr/>
          </p:nvGrpSpPr>
          <p:grpSpPr>
            <a:xfrm>
              <a:off x="643845" y="1507087"/>
              <a:ext cx="702700" cy="721349"/>
              <a:chOff x="0" y="0"/>
              <a:chExt cx="702698" cy="721348"/>
            </a:xfrm>
          </p:grpSpPr>
          <p:sp>
            <p:nvSpPr>
              <p:cNvPr id="1249" name="Shape 1249"/>
              <p:cNvSpPr/>
              <p:nvPr/>
            </p:nvSpPr>
            <p:spPr>
              <a:xfrm>
                <a:off x="43542" y="626653"/>
                <a:ext cx="381001" cy="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250" name="Shape 1250"/>
              <p:cNvSpPr/>
              <p:nvPr/>
            </p:nvSpPr>
            <p:spPr>
              <a:xfrm>
                <a:off x="43542" y="523240"/>
                <a:ext cx="381001" cy="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251" name="Shape 1251"/>
              <p:cNvSpPr/>
              <p:nvPr/>
            </p:nvSpPr>
            <p:spPr>
              <a:xfrm>
                <a:off x="43542" y="426628"/>
                <a:ext cx="381001" cy="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252" name="Shape 1252"/>
              <p:cNvSpPr/>
              <p:nvPr/>
            </p:nvSpPr>
            <p:spPr>
              <a:xfrm>
                <a:off x="43542" y="332740"/>
                <a:ext cx="381001" cy="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253" name="Shape 1253"/>
              <p:cNvSpPr/>
              <p:nvPr/>
            </p:nvSpPr>
            <p:spPr>
              <a:xfrm rot="16200000">
                <a:off x="8960" y="-8961"/>
                <a:ext cx="332741" cy="3506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18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lvl="0"/>
                <a:r>
                  <a:t>…</a:t>
                </a:r>
              </a:p>
            </p:txBody>
          </p:sp>
          <p:sp>
            <p:nvSpPr>
              <p:cNvPr id="1254" name="Shape 1254"/>
              <p:cNvSpPr/>
              <p:nvPr/>
            </p:nvSpPr>
            <p:spPr>
              <a:xfrm>
                <a:off x="398087" y="518932"/>
                <a:ext cx="304612" cy="2024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8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lvl="0">
                  <a:defRPr sz="1800"/>
                </a:pPr>
                <a:r>
                  <a:rPr sz="800"/>
                  <a:t>m=0</a:t>
                </a:r>
              </a:p>
            </p:txBody>
          </p:sp>
          <p:sp>
            <p:nvSpPr>
              <p:cNvPr id="1255" name="Shape 1255"/>
              <p:cNvSpPr/>
              <p:nvPr/>
            </p:nvSpPr>
            <p:spPr>
              <a:xfrm>
                <a:off x="398087" y="296683"/>
                <a:ext cx="304612" cy="2024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8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lvl="0">
                  <a:defRPr sz="1800"/>
                </a:pPr>
                <a:r>
                  <a:rPr sz="800"/>
                  <a:t>m=2</a:t>
                </a:r>
              </a:p>
            </p:txBody>
          </p:sp>
          <p:sp>
            <p:nvSpPr>
              <p:cNvPr id="1256" name="Shape 1256"/>
              <p:cNvSpPr/>
              <p:nvPr/>
            </p:nvSpPr>
            <p:spPr>
              <a:xfrm>
                <a:off x="398087" y="411210"/>
                <a:ext cx="304612" cy="2024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8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lvl="0">
                  <a:defRPr sz="1800"/>
                </a:pPr>
                <a:r>
                  <a:rPr sz="800"/>
                  <a:t>m=1</a:t>
                </a:r>
              </a:p>
            </p:txBody>
          </p:sp>
        </p:grpSp>
        <p:grpSp>
          <p:nvGrpSpPr>
            <p:cNvPr id="1266" name="Group 1266"/>
            <p:cNvGrpSpPr/>
            <p:nvPr/>
          </p:nvGrpSpPr>
          <p:grpSpPr>
            <a:xfrm>
              <a:off x="1355933" y="223041"/>
              <a:ext cx="702700" cy="721349"/>
              <a:chOff x="0" y="0"/>
              <a:chExt cx="702698" cy="721348"/>
            </a:xfrm>
          </p:grpSpPr>
          <p:sp>
            <p:nvSpPr>
              <p:cNvPr id="1258" name="Shape 1258"/>
              <p:cNvSpPr/>
              <p:nvPr/>
            </p:nvSpPr>
            <p:spPr>
              <a:xfrm>
                <a:off x="43542" y="626653"/>
                <a:ext cx="381001" cy="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259" name="Shape 1259"/>
              <p:cNvSpPr/>
              <p:nvPr/>
            </p:nvSpPr>
            <p:spPr>
              <a:xfrm>
                <a:off x="43542" y="523240"/>
                <a:ext cx="381001" cy="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260" name="Shape 1260"/>
              <p:cNvSpPr/>
              <p:nvPr/>
            </p:nvSpPr>
            <p:spPr>
              <a:xfrm>
                <a:off x="43542" y="426628"/>
                <a:ext cx="381001" cy="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261" name="Shape 1261"/>
              <p:cNvSpPr/>
              <p:nvPr/>
            </p:nvSpPr>
            <p:spPr>
              <a:xfrm>
                <a:off x="43542" y="332740"/>
                <a:ext cx="381001" cy="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262" name="Shape 1262"/>
              <p:cNvSpPr/>
              <p:nvPr/>
            </p:nvSpPr>
            <p:spPr>
              <a:xfrm rot="16200000">
                <a:off x="8960" y="-8961"/>
                <a:ext cx="332741" cy="3506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18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lvl="0"/>
                <a:r>
                  <a:t>…</a:t>
                </a:r>
              </a:p>
            </p:txBody>
          </p:sp>
          <p:sp>
            <p:nvSpPr>
              <p:cNvPr id="1263" name="Shape 1263"/>
              <p:cNvSpPr/>
              <p:nvPr/>
            </p:nvSpPr>
            <p:spPr>
              <a:xfrm>
                <a:off x="398087" y="518932"/>
                <a:ext cx="304612" cy="2024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8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lvl="0">
                  <a:defRPr sz="1800"/>
                </a:pPr>
                <a:r>
                  <a:rPr sz="800"/>
                  <a:t>m=0</a:t>
                </a:r>
              </a:p>
            </p:txBody>
          </p:sp>
          <p:sp>
            <p:nvSpPr>
              <p:cNvPr id="1264" name="Shape 1264"/>
              <p:cNvSpPr/>
              <p:nvPr/>
            </p:nvSpPr>
            <p:spPr>
              <a:xfrm>
                <a:off x="398087" y="296683"/>
                <a:ext cx="304612" cy="2024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8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lvl="0">
                  <a:defRPr sz="1800"/>
                </a:pPr>
                <a:r>
                  <a:rPr sz="800"/>
                  <a:t>m=2</a:t>
                </a:r>
              </a:p>
            </p:txBody>
          </p:sp>
          <p:sp>
            <p:nvSpPr>
              <p:cNvPr id="1265" name="Shape 1265"/>
              <p:cNvSpPr/>
              <p:nvPr/>
            </p:nvSpPr>
            <p:spPr>
              <a:xfrm>
                <a:off x="398087" y="411210"/>
                <a:ext cx="304612" cy="2024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8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lvl="0">
                  <a:defRPr sz="1800"/>
                </a:pPr>
                <a:r>
                  <a:rPr sz="800"/>
                  <a:t>m=1</a:t>
                </a:r>
              </a:p>
            </p:txBody>
          </p:sp>
        </p:grpSp>
      </p:grpSp>
      <p:sp>
        <p:nvSpPr>
          <p:cNvPr id="1268" name="Shape 1268"/>
          <p:cNvSpPr/>
          <p:nvPr/>
        </p:nvSpPr>
        <p:spPr>
          <a:xfrm>
            <a:off x="7086896" y="2673418"/>
            <a:ext cx="1996119" cy="667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motion quantum</a:t>
            </a:r>
          </a:p>
          <a:p>
            <a:pPr lvl="0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states</a:t>
            </a:r>
          </a:p>
        </p:txBody>
      </p:sp>
      <p:sp>
        <p:nvSpPr>
          <p:cNvPr id="1269" name="Shape 1269"/>
          <p:cNvSpPr/>
          <p:nvPr/>
        </p:nvSpPr>
        <p:spPr>
          <a:xfrm flipH="1" flipV="1">
            <a:off x="6146298" y="2657734"/>
            <a:ext cx="940598" cy="222251"/>
          </a:xfrm>
          <a:prstGeom prst="line">
            <a:avLst/>
          </a:prstGeom>
          <a:ln w="38100">
            <a:solidFill>
              <a:srgbClr val="FF0000"/>
            </a:solidFill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270" name="Shape 1270"/>
          <p:cNvSpPr/>
          <p:nvPr/>
        </p:nvSpPr>
        <p:spPr>
          <a:xfrm flipH="1" flipV="1">
            <a:off x="6788860" y="1595937"/>
            <a:ext cx="419029" cy="1065200"/>
          </a:xfrm>
          <a:prstGeom prst="line">
            <a:avLst/>
          </a:prstGeom>
          <a:ln w="38100">
            <a:solidFill>
              <a:srgbClr val="FF0000"/>
            </a:solidFill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271" name="Shape 1271"/>
          <p:cNvSpPr/>
          <p:nvPr/>
        </p:nvSpPr>
        <p:spPr>
          <a:xfrm rot="20398746">
            <a:off x="3298130" y="2059086"/>
            <a:ext cx="1335327" cy="1562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3600" y="15508"/>
                  <a:pt x="7200" y="9415"/>
                  <a:pt x="10800" y="5815"/>
                </a:cubicBezTo>
                <a:cubicBezTo>
                  <a:pt x="14400" y="2215"/>
                  <a:pt x="18000" y="1108"/>
                  <a:pt x="21600" y="0"/>
                </a:cubicBezTo>
              </a:path>
            </a:pathLst>
          </a:custGeom>
          <a:ln w="25400">
            <a:solidFill>
              <a:srgbClr val="FF0000"/>
            </a:solidFill>
            <a:tailEnd type="triangle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72" name="Shape 1272"/>
          <p:cNvSpPr/>
          <p:nvPr/>
        </p:nvSpPr>
        <p:spPr>
          <a:xfrm>
            <a:off x="4172663" y="238411"/>
            <a:ext cx="3167644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fine-scale energy structure: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imag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160" y="1115179"/>
            <a:ext cx="5831546" cy="524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3" name="image3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67119" y="2501383"/>
            <a:ext cx="2470151" cy="2470151"/>
          </a:xfrm>
          <a:prstGeom prst="rect">
            <a:avLst/>
          </a:prstGeom>
          <a:ln w="28575">
            <a:solidFill>
              <a:srgbClr val="0000CC"/>
            </a:solidFill>
          </a:ln>
        </p:spPr>
      </p:pic>
      <p:sp>
        <p:nvSpPr>
          <p:cNvPr id="554" name="Shape 554"/>
          <p:cNvSpPr/>
          <p:nvPr/>
        </p:nvSpPr>
        <p:spPr>
          <a:xfrm>
            <a:off x="6591225" y="5191125"/>
            <a:ext cx="1812440" cy="605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Gordon Moore</a:t>
            </a:r>
          </a:p>
          <a:p>
            <a:pPr lvl="0" algn="ctr">
              <a:defRPr sz="1800"/>
            </a:pPr>
            <a:r>
              <a:rPr sz="1600">
                <a:latin typeface="Arial"/>
                <a:ea typeface="Arial"/>
                <a:cs typeface="Arial"/>
                <a:sym typeface="Arial"/>
              </a:rPr>
              <a:t>(co-founder, Intel)</a:t>
            </a:r>
          </a:p>
        </p:txBody>
      </p:sp>
      <p:sp>
        <p:nvSpPr>
          <p:cNvPr id="555" name="Shape 555"/>
          <p:cNvSpPr/>
          <p:nvPr/>
        </p:nvSpPr>
        <p:spPr>
          <a:xfrm>
            <a:off x="346075" y="6203850"/>
            <a:ext cx="1398313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400"/>
              <a:t>(from Wikipedia)</a:t>
            </a:r>
          </a:p>
        </p:txBody>
      </p:sp>
      <p:sp>
        <p:nvSpPr>
          <p:cNvPr id="556" name="Shape 556"/>
          <p:cNvSpPr/>
          <p:nvPr/>
        </p:nvSpPr>
        <p:spPr>
          <a:xfrm>
            <a:off x="581025" y="285750"/>
            <a:ext cx="6903229" cy="667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Moore’s “law” (1965): number of transistors/microprocessor </a:t>
            </a:r>
          </a:p>
          <a:p>
            <a:pPr lvl="0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doubles every ~1½  years</a:t>
            </a:r>
          </a:p>
        </p:txBody>
      </p:sp>
      <p:grpSp>
        <p:nvGrpSpPr>
          <p:cNvPr id="560" name="Group 560"/>
          <p:cNvGrpSpPr/>
          <p:nvPr/>
        </p:nvGrpSpPr>
        <p:grpSpPr>
          <a:xfrm>
            <a:off x="5162013" y="1070972"/>
            <a:ext cx="2243279" cy="844732"/>
            <a:chOff x="0" y="0"/>
            <a:chExt cx="2243277" cy="844731"/>
          </a:xfrm>
        </p:grpSpPr>
        <p:sp>
          <p:nvSpPr>
            <p:cNvPr id="557" name="Shape 557"/>
            <p:cNvSpPr/>
            <p:nvPr/>
          </p:nvSpPr>
          <p:spPr>
            <a:xfrm>
              <a:off x="472440" y="113595"/>
              <a:ext cx="298414" cy="29603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noFill/>
            <a:ln w="28575" cap="flat">
              <a:solidFill>
                <a:srgbClr val="FF000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58" name="Shape 558"/>
            <p:cNvSpPr/>
            <p:nvPr/>
          </p:nvSpPr>
          <p:spPr>
            <a:xfrm flipV="1">
              <a:off x="0" y="397692"/>
              <a:ext cx="472441" cy="447040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dashDot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559" name="Shape 559"/>
            <p:cNvSpPr/>
            <p:nvPr/>
          </p:nvSpPr>
          <p:spPr>
            <a:xfrm>
              <a:off x="806692" y="0"/>
              <a:ext cx="1436586" cy="4920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>
                <a:defRPr sz="1800"/>
              </a:pPr>
              <a:r>
                <a:rPr sz="1400">
                  <a:latin typeface="Arial"/>
                  <a:ea typeface="Arial"/>
                  <a:cs typeface="Arial"/>
                  <a:sym typeface="Arial"/>
                </a:rPr>
                <a:t>quantum effects</a:t>
              </a:r>
              <a:endParaRPr sz="2000">
                <a:latin typeface="Arial"/>
                <a:ea typeface="Arial"/>
                <a:cs typeface="Arial"/>
                <a:sym typeface="Arial"/>
              </a:endParaRPr>
            </a:p>
            <a:p>
              <a:pPr lvl="0">
                <a:defRPr sz="1800"/>
              </a:pPr>
              <a:r>
                <a:rPr sz="1400">
                  <a:latin typeface="Arial"/>
                  <a:ea typeface="Arial"/>
                  <a:cs typeface="Arial"/>
                  <a:sym typeface="Arial"/>
                </a:rPr>
                <a:t>manifest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0" grpId="1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7" name="Group 1277"/>
          <p:cNvGrpSpPr/>
          <p:nvPr/>
        </p:nvGrpSpPr>
        <p:grpSpPr>
          <a:xfrm>
            <a:off x="210855" y="1926611"/>
            <a:ext cx="6694422" cy="4217076"/>
            <a:chOff x="0" y="0"/>
            <a:chExt cx="6694421" cy="4217075"/>
          </a:xfrm>
        </p:grpSpPr>
        <p:pic>
          <p:nvPicPr>
            <p:cNvPr id="1274" name="image18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694422" cy="4217076"/>
            </a:xfrm>
            <a:prstGeom prst="rect">
              <a:avLst/>
            </a:prstGeom>
            <a:ln w="28575" cap="flat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1275" name="Shape 1275"/>
            <p:cNvSpPr/>
            <p:nvPr/>
          </p:nvSpPr>
          <p:spPr>
            <a:xfrm>
              <a:off x="0" y="191846"/>
              <a:ext cx="609880" cy="37253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76" name="Shape 1276"/>
            <p:cNvSpPr/>
            <p:nvPr/>
          </p:nvSpPr>
          <p:spPr>
            <a:xfrm rot="16200000">
              <a:off x="-458929" y="2531714"/>
              <a:ext cx="1348394" cy="32260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lvl="0">
                <a:defRPr sz="1800"/>
              </a:pPr>
              <a:r>
                <a:rPr sz="1400">
                  <a:latin typeface="Arial"/>
                  <a:ea typeface="Arial"/>
                  <a:cs typeface="Arial"/>
                  <a:sym typeface="Arial"/>
                </a:rPr>
                <a:t>  Prob. (S</a:t>
              </a:r>
              <a:r>
                <a:rPr sz="1400" baseline="-25000">
                  <a:latin typeface="Arial"/>
                  <a:ea typeface="Arial"/>
                  <a:cs typeface="Arial"/>
                  <a:sym typeface="Arial"/>
                </a:rPr>
                <a:t>1/2</a:t>
              </a:r>
              <a:r>
                <a:rPr sz="1400">
                  <a:latin typeface="Arial"/>
                  <a:ea typeface="Arial"/>
                  <a:cs typeface="Arial"/>
                  <a:sym typeface="Arial"/>
                </a:rPr>
                <a:t>) </a:t>
              </a:r>
              <a:r>
                <a:rPr sz="1400">
                  <a:latin typeface="Symbol"/>
                  <a:ea typeface="Symbol"/>
                  <a:cs typeface="Symbol"/>
                  <a:sym typeface="Symbol"/>
                </a:rPr>
                <a:t>→ </a:t>
              </a:r>
            </a:p>
          </p:txBody>
        </p:sp>
      </p:grpSp>
      <p:sp>
        <p:nvSpPr>
          <p:cNvPr id="1278" name="Shape 1278"/>
          <p:cNvSpPr/>
          <p:nvPr/>
        </p:nvSpPr>
        <p:spPr>
          <a:xfrm>
            <a:off x="2220345" y="6399312"/>
            <a:ext cx="6755384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600"/>
              <a:t>J. C. Bergquist, W. M. Itano, D. J. Wineland, Phys. Rev. A36, 428 (1987).</a:t>
            </a:r>
          </a:p>
        </p:txBody>
      </p:sp>
      <p:sp>
        <p:nvSpPr>
          <p:cNvPr id="1279" name="Shape 1279"/>
          <p:cNvSpPr/>
          <p:nvPr/>
        </p:nvSpPr>
        <p:spPr>
          <a:xfrm>
            <a:off x="5964749" y="29661"/>
            <a:ext cx="3001546" cy="2238937"/>
          </a:xfrm>
          <a:prstGeom prst="rect">
            <a:avLst/>
          </a:prstGeom>
          <a:solidFill>
            <a:srgbClr val="EAEAEA"/>
          </a:solidFill>
          <a:ln w="19050">
            <a:solidFill/>
          </a:ln>
        </p:spPr>
        <p:txBody>
          <a:bodyPr lIns="0" tIns="0" rIns="0" bIns="0" anchor="ctr"/>
          <a:lstStyle/>
          <a:p>
            <a:pPr lvl="0" algn="ctr">
              <a:defRPr sz="32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80" name="Shape 1280"/>
          <p:cNvSpPr/>
          <p:nvPr/>
        </p:nvSpPr>
        <p:spPr>
          <a:xfrm>
            <a:off x="7333668" y="1774945"/>
            <a:ext cx="603129" cy="423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000" baseline="300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S</a:t>
            </a:r>
            <a:r>
              <a:rPr sz="2000" baseline="-25000">
                <a:latin typeface="Arial"/>
                <a:ea typeface="Arial"/>
                <a:cs typeface="Arial"/>
                <a:sym typeface="Arial"/>
              </a:rPr>
              <a:t>1/2</a:t>
            </a:r>
          </a:p>
        </p:txBody>
      </p:sp>
      <p:sp>
        <p:nvSpPr>
          <p:cNvPr id="1281" name="Shape 1281"/>
          <p:cNvSpPr/>
          <p:nvPr/>
        </p:nvSpPr>
        <p:spPr>
          <a:xfrm>
            <a:off x="7885255" y="648785"/>
            <a:ext cx="381001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282" name="Shape 1282"/>
          <p:cNvSpPr/>
          <p:nvPr/>
        </p:nvSpPr>
        <p:spPr>
          <a:xfrm flipV="1">
            <a:off x="7199456" y="648785"/>
            <a:ext cx="838201" cy="1295402"/>
          </a:xfrm>
          <a:prstGeom prst="line">
            <a:avLst/>
          </a:prstGeom>
          <a:ln w="38100">
            <a:solidFill>
              <a:srgbClr val="ADADEB"/>
            </a:solidFill>
            <a:round/>
            <a:headEnd type="triangle"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283" name="Shape 1283"/>
          <p:cNvSpPr/>
          <p:nvPr/>
        </p:nvSpPr>
        <p:spPr>
          <a:xfrm>
            <a:off x="8228155" y="410660"/>
            <a:ext cx="617144" cy="423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000" baseline="300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D</a:t>
            </a:r>
            <a:r>
              <a:rPr sz="2000" baseline="-25000">
                <a:latin typeface="Arial"/>
                <a:ea typeface="Arial"/>
                <a:cs typeface="Arial"/>
                <a:sym typeface="Arial"/>
              </a:rPr>
              <a:t>5/2</a:t>
            </a:r>
          </a:p>
        </p:txBody>
      </p:sp>
      <p:sp>
        <p:nvSpPr>
          <p:cNvPr id="1284" name="Shape 1284"/>
          <p:cNvSpPr/>
          <p:nvPr/>
        </p:nvSpPr>
        <p:spPr>
          <a:xfrm>
            <a:off x="6704155" y="29661"/>
            <a:ext cx="603129" cy="423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000" baseline="300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P</a:t>
            </a:r>
            <a:r>
              <a:rPr sz="2000" baseline="-25000">
                <a:latin typeface="Arial"/>
                <a:ea typeface="Arial"/>
                <a:cs typeface="Arial"/>
                <a:sym typeface="Arial"/>
              </a:rPr>
              <a:t>1/2</a:t>
            </a:r>
          </a:p>
        </p:txBody>
      </p:sp>
      <p:sp>
        <p:nvSpPr>
          <p:cNvPr id="1285" name="Shape 1285"/>
          <p:cNvSpPr/>
          <p:nvPr/>
        </p:nvSpPr>
        <p:spPr>
          <a:xfrm>
            <a:off x="6334040" y="214717"/>
            <a:ext cx="381001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286" name="Shape 1286"/>
          <p:cNvSpPr/>
          <p:nvPr/>
        </p:nvSpPr>
        <p:spPr>
          <a:xfrm>
            <a:off x="6943641" y="1967318"/>
            <a:ext cx="381001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287" name="Shape 1287"/>
          <p:cNvSpPr/>
          <p:nvPr/>
        </p:nvSpPr>
        <p:spPr>
          <a:xfrm flipH="1" flipV="1">
            <a:off x="6524541" y="205192"/>
            <a:ext cx="666751" cy="1743077"/>
          </a:xfrm>
          <a:prstGeom prst="line">
            <a:avLst/>
          </a:prstGeom>
          <a:ln w="28575">
            <a:solidFill>
              <a:srgbClr val="0070C0"/>
            </a:solidFill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grpSp>
        <p:nvGrpSpPr>
          <p:cNvPr id="1300" name="Group 1300"/>
          <p:cNvGrpSpPr/>
          <p:nvPr/>
        </p:nvGrpSpPr>
        <p:grpSpPr>
          <a:xfrm>
            <a:off x="6349827" y="190715"/>
            <a:ext cx="794601" cy="1799562"/>
            <a:chOff x="0" y="0"/>
            <a:chExt cx="794599" cy="1799560"/>
          </a:xfrm>
        </p:grpSpPr>
        <p:sp>
          <p:nvSpPr>
            <p:cNvPr id="1288" name="Shape 1288"/>
            <p:cNvSpPr/>
            <p:nvPr/>
          </p:nvSpPr>
          <p:spPr>
            <a:xfrm rot="9539070">
              <a:off x="564127" y="1550900"/>
              <a:ext cx="197488" cy="220586"/>
            </a:xfrm>
            <a:prstGeom prst="triangle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1299" name="Group 1299"/>
            <p:cNvGrpSpPr/>
            <p:nvPr/>
          </p:nvGrpSpPr>
          <p:grpSpPr>
            <a:xfrm>
              <a:off x="-1" y="-1"/>
              <a:ext cx="622120" cy="1601004"/>
              <a:chOff x="0" y="0"/>
              <a:chExt cx="622118" cy="1601002"/>
            </a:xfrm>
          </p:grpSpPr>
          <p:sp>
            <p:nvSpPr>
              <p:cNvPr id="1289" name="Shape 1289"/>
              <p:cNvSpPr/>
              <p:nvPr/>
            </p:nvSpPr>
            <p:spPr>
              <a:xfrm rot="4139070">
                <a:off x="116885" y="360753"/>
                <a:ext cx="165440" cy="78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90" name="Shape 1290"/>
              <p:cNvSpPr/>
              <p:nvPr/>
            </p:nvSpPr>
            <p:spPr>
              <a:xfrm rot="14939070">
                <a:off x="102475" y="543516"/>
                <a:ext cx="165439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91" name="Shape 1291"/>
              <p:cNvSpPr/>
              <p:nvPr/>
            </p:nvSpPr>
            <p:spPr>
              <a:xfrm rot="4139070">
                <a:off x="235545" y="669621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92" name="Shape 1292"/>
              <p:cNvSpPr/>
              <p:nvPr/>
            </p:nvSpPr>
            <p:spPr>
              <a:xfrm rot="14939070">
                <a:off x="221134" y="852385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93" name="Shape 1293"/>
              <p:cNvSpPr/>
              <p:nvPr/>
            </p:nvSpPr>
            <p:spPr>
              <a:xfrm rot="4139070">
                <a:off x="354204" y="978490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94" name="Shape 1294"/>
              <p:cNvSpPr/>
              <p:nvPr/>
            </p:nvSpPr>
            <p:spPr>
              <a:xfrm rot="14939070">
                <a:off x="339794" y="1161254"/>
                <a:ext cx="165439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95" name="Shape 1295"/>
              <p:cNvSpPr/>
              <p:nvPr/>
            </p:nvSpPr>
            <p:spPr>
              <a:xfrm rot="4139070">
                <a:off x="472864" y="1287359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96" name="Shape 1296"/>
              <p:cNvSpPr/>
              <p:nvPr/>
            </p:nvSpPr>
            <p:spPr>
              <a:xfrm rot="14939070">
                <a:off x="458453" y="1470123"/>
                <a:ext cx="165440" cy="78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97" name="Shape 1297"/>
              <p:cNvSpPr/>
              <p:nvPr/>
            </p:nvSpPr>
            <p:spPr>
              <a:xfrm rot="4139070">
                <a:off x="-1774" y="51884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98" name="Shape 1298"/>
              <p:cNvSpPr/>
              <p:nvPr/>
            </p:nvSpPr>
            <p:spPr>
              <a:xfrm rot="14939070">
                <a:off x="-16185" y="234647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sp>
        <p:nvSpPr>
          <p:cNvPr id="1301" name="Shape 1301"/>
          <p:cNvSpPr/>
          <p:nvPr/>
        </p:nvSpPr>
        <p:spPr>
          <a:xfrm>
            <a:off x="5964749" y="1076730"/>
            <a:ext cx="612439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Hg</a:t>
            </a:r>
            <a:r>
              <a:rPr sz="2400" baseline="30000">
                <a:latin typeface="Arial"/>
                <a:ea typeface="Arial"/>
                <a:cs typeface="Arial"/>
                <a:sym typeface="Arial"/>
              </a:rPr>
              <a:t>+</a:t>
            </a:r>
          </a:p>
        </p:txBody>
      </p:sp>
      <p:sp>
        <p:nvSpPr>
          <p:cNvPr id="1302" name="Shape 1302"/>
          <p:cNvSpPr/>
          <p:nvPr/>
        </p:nvSpPr>
        <p:spPr>
          <a:xfrm>
            <a:off x="7638005" y="1122895"/>
            <a:ext cx="866625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r>
              <a:t>282 nm</a:t>
            </a:r>
          </a:p>
        </p:txBody>
      </p:sp>
      <p:sp>
        <p:nvSpPr>
          <p:cNvPr id="1303" name="Shape 1303"/>
          <p:cNvSpPr/>
          <p:nvPr/>
        </p:nvSpPr>
        <p:spPr>
          <a:xfrm>
            <a:off x="7343053" y="-49983"/>
            <a:ext cx="1229418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>
                <a:latin typeface="Arial"/>
                <a:ea typeface="Arial"/>
                <a:cs typeface="Arial"/>
                <a:sym typeface="Arial"/>
              </a:rPr>
              <a:t>alternately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>
                <a:latin typeface="Arial"/>
                <a:ea typeface="Arial"/>
                <a:cs typeface="Arial"/>
                <a:sym typeface="Arial"/>
              </a:rPr>
              <a:t>apply</a:t>
            </a:r>
          </a:p>
        </p:txBody>
      </p:sp>
      <p:sp>
        <p:nvSpPr>
          <p:cNvPr id="1304" name="Shape 1304"/>
          <p:cNvSpPr/>
          <p:nvPr/>
        </p:nvSpPr>
        <p:spPr>
          <a:xfrm rot="1861705">
            <a:off x="7561399" y="528684"/>
            <a:ext cx="199541" cy="7489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6" h="21600" extrusionOk="0">
                <a:moveTo>
                  <a:pt x="1782" y="0"/>
                </a:moveTo>
                <a:cubicBezTo>
                  <a:pt x="239" y="3655"/>
                  <a:pt x="-1304" y="7310"/>
                  <a:pt x="1782" y="10910"/>
                </a:cubicBezTo>
                <a:cubicBezTo>
                  <a:pt x="4867" y="14510"/>
                  <a:pt x="17210" y="19855"/>
                  <a:pt x="20296" y="21600"/>
                </a:cubicBezTo>
              </a:path>
            </a:pathLst>
          </a:custGeom>
          <a:ln w="28575">
            <a:solidFill>
              <a:srgbClr val="FF0000"/>
            </a:solidFill>
            <a:tailEnd type="triangle"/>
          </a:ln>
        </p:spPr>
        <p:txBody>
          <a:bodyPr lIns="0" tIns="0" rIns="0" bIns="0" anchor="ctr"/>
          <a:lstStyle/>
          <a:p>
            <a:pPr lvl="0" algn="ctr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05" name="Shape 1305"/>
          <p:cNvSpPr/>
          <p:nvPr/>
        </p:nvSpPr>
        <p:spPr>
          <a:xfrm rot="1861705" flipH="1">
            <a:off x="7199907" y="454387"/>
            <a:ext cx="211718" cy="980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6" h="21600" extrusionOk="0">
                <a:moveTo>
                  <a:pt x="1782" y="0"/>
                </a:moveTo>
                <a:cubicBezTo>
                  <a:pt x="239" y="3655"/>
                  <a:pt x="-1304" y="7310"/>
                  <a:pt x="1782" y="10910"/>
                </a:cubicBezTo>
                <a:cubicBezTo>
                  <a:pt x="4867" y="14510"/>
                  <a:pt x="17210" y="19855"/>
                  <a:pt x="20296" y="21600"/>
                </a:cubicBezTo>
              </a:path>
            </a:pathLst>
          </a:custGeom>
          <a:ln w="28575">
            <a:solidFill>
              <a:srgbClr val="FF0000"/>
            </a:solidFill>
            <a:tailEnd type="triangle"/>
          </a:ln>
        </p:spPr>
        <p:txBody>
          <a:bodyPr lIns="0" tIns="0" rIns="0" bIns="0" anchor="ctr"/>
          <a:lstStyle/>
          <a:p>
            <a:pPr lvl="0" algn="ctr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06" name="Shape 1306"/>
          <p:cNvSpPr/>
          <p:nvPr/>
        </p:nvSpPr>
        <p:spPr>
          <a:xfrm>
            <a:off x="210855" y="94579"/>
            <a:ext cx="342479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Single-ion spectroscopy:</a:t>
            </a:r>
          </a:p>
        </p:txBody>
      </p:sp>
      <p:grpSp>
        <p:nvGrpSpPr>
          <p:cNvPr id="1332" name="Group 1332"/>
          <p:cNvGrpSpPr/>
          <p:nvPr/>
        </p:nvGrpSpPr>
        <p:grpSpPr>
          <a:xfrm>
            <a:off x="6734626" y="4478908"/>
            <a:ext cx="2113418" cy="2333768"/>
            <a:chOff x="-1" y="0"/>
            <a:chExt cx="2113416" cy="2333767"/>
          </a:xfrm>
        </p:grpSpPr>
        <p:grpSp>
          <p:nvGrpSpPr>
            <p:cNvPr id="1328" name="Group 1328"/>
            <p:cNvGrpSpPr/>
            <p:nvPr/>
          </p:nvGrpSpPr>
          <p:grpSpPr>
            <a:xfrm>
              <a:off x="-1" y="0"/>
              <a:ext cx="2113416" cy="2333767"/>
              <a:chOff x="0" y="0"/>
              <a:chExt cx="2113414" cy="2333766"/>
            </a:xfrm>
          </p:grpSpPr>
          <p:sp>
            <p:nvSpPr>
              <p:cNvPr id="1307" name="Shape 1307"/>
              <p:cNvSpPr/>
              <p:nvPr/>
            </p:nvSpPr>
            <p:spPr>
              <a:xfrm>
                <a:off x="0" y="0"/>
                <a:ext cx="2113415" cy="2333767"/>
              </a:xfrm>
              <a:prstGeom prst="rect">
                <a:avLst/>
              </a:prstGeom>
              <a:solidFill>
                <a:srgbClr val="EAEAEA"/>
              </a:solidFill>
              <a:ln w="1905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308" name="Shape 1308"/>
              <p:cNvSpPr/>
              <p:nvPr/>
            </p:nvSpPr>
            <p:spPr>
              <a:xfrm>
                <a:off x="0" y="1933716"/>
                <a:ext cx="553229" cy="3940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 lvl="0">
                  <a:defRPr sz="1800"/>
                </a:pPr>
                <a:r>
                  <a:rPr baseline="30000"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r>
                  <a:rPr>
                    <a:latin typeface="Arial"/>
                    <a:ea typeface="Arial"/>
                    <a:cs typeface="Arial"/>
                    <a:sym typeface="Arial"/>
                  </a:rPr>
                  <a:t>S</a:t>
                </a:r>
                <a:r>
                  <a:rPr baseline="-25000">
                    <a:latin typeface="Arial"/>
                    <a:ea typeface="Arial"/>
                    <a:cs typeface="Arial"/>
                    <a:sym typeface="Arial"/>
                  </a:rPr>
                  <a:t>1/2</a:t>
                </a:r>
              </a:p>
            </p:txBody>
          </p:sp>
          <p:sp>
            <p:nvSpPr>
              <p:cNvPr id="1309" name="Shape 1309"/>
              <p:cNvSpPr/>
              <p:nvPr/>
            </p:nvSpPr>
            <p:spPr>
              <a:xfrm>
                <a:off x="717169" y="587590"/>
                <a:ext cx="565844" cy="3940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 lvl="0">
                  <a:defRPr sz="1800"/>
                </a:pPr>
                <a:r>
                  <a:rPr baseline="30000"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r>
                  <a:rPr>
                    <a:latin typeface="Arial"/>
                    <a:ea typeface="Arial"/>
                    <a:cs typeface="Arial"/>
                    <a:sym typeface="Arial"/>
                  </a:rPr>
                  <a:t>D</a:t>
                </a:r>
                <a:r>
                  <a:rPr baseline="-25000">
                    <a:latin typeface="Arial"/>
                    <a:ea typeface="Arial"/>
                    <a:cs typeface="Arial"/>
                    <a:sym typeface="Arial"/>
                  </a:rPr>
                  <a:t>5/2</a:t>
                </a:r>
              </a:p>
            </p:txBody>
          </p:sp>
          <p:grpSp>
            <p:nvGrpSpPr>
              <p:cNvPr id="1318" name="Group 1318"/>
              <p:cNvGrpSpPr/>
              <p:nvPr/>
            </p:nvGrpSpPr>
            <p:grpSpPr>
              <a:xfrm>
                <a:off x="643845" y="1507087"/>
                <a:ext cx="702700" cy="721349"/>
                <a:chOff x="0" y="0"/>
                <a:chExt cx="702698" cy="721348"/>
              </a:xfrm>
            </p:grpSpPr>
            <p:sp>
              <p:nvSpPr>
                <p:cNvPr id="1310" name="Shape 1310"/>
                <p:cNvSpPr/>
                <p:nvPr/>
              </p:nvSpPr>
              <p:spPr>
                <a:xfrm>
                  <a:off x="43542" y="626653"/>
                  <a:ext cx="381001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311" name="Shape 1311"/>
                <p:cNvSpPr/>
                <p:nvPr/>
              </p:nvSpPr>
              <p:spPr>
                <a:xfrm>
                  <a:off x="43542" y="523240"/>
                  <a:ext cx="381001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312" name="Shape 1312"/>
                <p:cNvSpPr/>
                <p:nvPr/>
              </p:nvSpPr>
              <p:spPr>
                <a:xfrm>
                  <a:off x="43542" y="426628"/>
                  <a:ext cx="381001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313" name="Shape 1313"/>
                <p:cNvSpPr/>
                <p:nvPr/>
              </p:nvSpPr>
              <p:spPr>
                <a:xfrm>
                  <a:off x="43542" y="332740"/>
                  <a:ext cx="381001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314" name="Shape 1314"/>
                <p:cNvSpPr/>
                <p:nvPr/>
              </p:nvSpPr>
              <p:spPr>
                <a:xfrm rot="16200000">
                  <a:off x="8960" y="-8961"/>
                  <a:ext cx="332741" cy="35066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18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lvl="0"/>
                  <a:r>
                    <a:t>…</a:t>
                  </a:r>
                </a:p>
              </p:txBody>
            </p:sp>
            <p:sp>
              <p:nvSpPr>
                <p:cNvPr id="1315" name="Shape 1315"/>
                <p:cNvSpPr/>
                <p:nvPr/>
              </p:nvSpPr>
              <p:spPr>
                <a:xfrm>
                  <a:off x="398087" y="518932"/>
                  <a:ext cx="304612" cy="20241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8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lvl="0">
                    <a:defRPr sz="1800"/>
                  </a:pPr>
                  <a:r>
                    <a:rPr sz="800"/>
                    <a:t>m=0</a:t>
                  </a:r>
                </a:p>
              </p:txBody>
            </p:sp>
            <p:sp>
              <p:nvSpPr>
                <p:cNvPr id="1316" name="Shape 1316"/>
                <p:cNvSpPr/>
                <p:nvPr/>
              </p:nvSpPr>
              <p:spPr>
                <a:xfrm>
                  <a:off x="398087" y="296683"/>
                  <a:ext cx="304612" cy="20241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8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lvl="0">
                    <a:defRPr sz="1800"/>
                  </a:pPr>
                  <a:r>
                    <a:rPr sz="800"/>
                    <a:t>m=2</a:t>
                  </a:r>
                </a:p>
              </p:txBody>
            </p:sp>
            <p:sp>
              <p:nvSpPr>
                <p:cNvPr id="1317" name="Shape 1317"/>
                <p:cNvSpPr/>
                <p:nvPr/>
              </p:nvSpPr>
              <p:spPr>
                <a:xfrm>
                  <a:off x="398087" y="411210"/>
                  <a:ext cx="304612" cy="20241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8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lvl="0">
                    <a:defRPr sz="1800"/>
                  </a:pPr>
                  <a:r>
                    <a:rPr sz="800"/>
                    <a:t>m=1</a:t>
                  </a:r>
                </a:p>
              </p:txBody>
            </p:sp>
          </p:grpSp>
          <p:grpSp>
            <p:nvGrpSpPr>
              <p:cNvPr id="1327" name="Group 1327"/>
              <p:cNvGrpSpPr/>
              <p:nvPr/>
            </p:nvGrpSpPr>
            <p:grpSpPr>
              <a:xfrm>
                <a:off x="1355933" y="223041"/>
                <a:ext cx="702700" cy="721349"/>
                <a:chOff x="0" y="0"/>
                <a:chExt cx="702698" cy="721348"/>
              </a:xfrm>
            </p:grpSpPr>
            <p:sp>
              <p:nvSpPr>
                <p:cNvPr id="1319" name="Shape 1319"/>
                <p:cNvSpPr/>
                <p:nvPr/>
              </p:nvSpPr>
              <p:spPr>
                <a:xfrm>
                  <a:off x="43542" y="626653"/>
                  <a:ext cx="381001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320" name="Shape 1320"/>
                <p:cNvSpPr/>
                <p:nvPr/>
              </p:nvSpPr>
              <p:spPr>
                <a:xfrm>
                  <a:off x="43542" y="523240"/>
                  <a:ext cx="381001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321" name="Shape 1321"/>
                <p:cNvSpPr/>
                <p:nvPr/>
              </p:nvSpPr>
              <p:spPr>
                <a:xfrm>
                  <a:off x="43542" y="426628"/>
                  <a:ext cx="381001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322" name="Shape 1322"/>
                <p:cNvSpPr/>
                <p:nvPr/>
              </p:nvSpPr>
              <p:spPr>
                <a:xfrm>
                  <a:off x="43542" y="332740"/>
                  <a:ext cx="381001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323" name="Shape 1323"/>
                <p:cNvSpPr/>
                <p:nvPr/>
              </p:nvSpPr>
              <p:spPr>
                <a:xfrm rot="16200000">
                  <a:off x="8960" y="-8961"/>
                  <a:ext cx="332741" cy="35066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18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lvl="0"/>
                  <a:r>
                    <a:t>…</a:t>
                  </a:r>
                </a:p>
              </p:txBody>
            </p:sp>
            <p:sp>
              <p:nvSpPr>
                <p:cNvPr id="1324" name="Shape 1324"/>
                <p:cNvSpPr/>
                <p:nvPr/>
              </p:nvSpPr>
              <p:spPr>
                <a:xfrm>
                  <a:off x="398087" y="518932"/>
                  <a:ext cx="304612" cy="20241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8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lvl="0">
                    <a:defRPr sz="1800"/>
                  </a:pPr>
                  <a:r>
                    <a:rPr sz="800"/>
                    <a:t>m=0</a:t>
                  </a:r>
                </a:p>
              </p:txBody>
            </p:sp>
            <p:sp>
              <p:nvSpPr>
                <p:cNvPr id="1325" name="Shape 1325"/>
                <p:cNvSpPr/>
                <p:nvPr/>
              </p:nvSpPr>
              <p:spPr>
                <a:xfrm>
                  <a:off x="398087" y="296683"/>
                  <a:ext cx="304612" cy="20241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8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lvl="0">
                    <a:defRPr sz="1800"/>
                  </a:pPr>
                  <a:r>
                    <a:rPr sz="800"/>
                    <a:t>m=2</a:t>
                  </a:r>
                </a:p>
              </p:txBody>
            </p:sp>
            <p:sp>
              <p:nvSpPr>
                <p:cNvPr id="1326" name="Shape 1326"/>
                <p:cNvSpPr/>
                <p:nvPr/>
              </p:nvSpPr>
              <p:spPr>
                <a:xfrm>
                  <a:off x="398087" y="411210"/>
                  <a:ext cx="304612" cy="20241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8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lvl="0">
                    <a:defRPr sz="1800"/>
                  </a:pPr>
                  <a:r>
                    <a:rPr sz="800"/>
                    <a:t>m=1</a:t>
                  </a:r>
                </a:p>
              </p:txBody>
            </p:sp>
          </p:grpSp>
        </p:grpSp>
        <p:grpSp>
          <p:nvGrpSpPr>
            <p:cNvPr id="1331" name="Group 1331"/>
            <p:cNvGrpSpPr/>
            <p:nvPr/>
          </p:nvGrpSpPr>
          <p:grpSpPr>
            <a:xfrm>
              <a:off x="809171" y="626490"/>
              <a:ext cx="1268048" cy="1295404"/>
              <a:chOff x="0" y="-1"/>
              <a:chExt cx="1268046" cy="1295402"/>
            </a:xfrm>
          </p:grpSpPr>
          <p:sp>
            <p:nvSpPr>
              <p:cNvPr id="1329" name="Shape 1329"/>
              <p:cNvSpPr/>
              <p:nvPr/>
            </p:nvSpPr>
            <p:spPr>
              <a:xfrm flipV="1">
                <a:off x="0" y="-1"/>
                <a:ext cx="838201" cy="1295402"/>
              </a:xfrm>
              <a:prstGeom prst="line">
                <a:avLst/>
              </a:prstGeom>
              <a:noFill/>
              <a:ln w="38100" cap="flat">
                <a:solidFill>
                  <a:srgbClr val="CC99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330" name="Shape 1330"/>
              <p:cNvSpPr/>
              <p:nvPr/>
            </p:nvSpPr>
            <p:spPr>
              <a:xfrm>
                <a:off x="419100" y="637491"/>
                <a:ext cx="848946" cy="369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 lvl="0">
                  <a:defRPr sz="1800"/>
                </a:pPr>
                <a:r>
                  <a:rPr lang="es-MX" dirty="0">
                    <a:solidFill>
                      <a:srgbClr val="FF0000"/>
                    </a:solidFill>
                    <a:latin typeface="Symbol"/>
                    <a:ea typeface="Arial"/>
                    <a:cs typeface="Arial"/>
                    <a:sym typeface="Symbol"/>
                  </a:rPr>
                  <a:t></a:t>
                </a:r>
                <a:r>
                  <a:rPr dirty="0" smtClean="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m </a:t>
                </a:r>
                <a:r>
                  <a:rPr dirty="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= 0</a:t>
                </a:r>
              </a:p>
            </p:txBody>
          </p:sp>
        </p:grpSp>
      </p:grpSp>
      <p:sp>
        <p:nvSpPr>
          <p:cNvPr id="1333" name="Shape 1333"/>
          <p:cNvSpPr/>
          <p:nvPr/>
        </p:nvSpPr>
        <p:spPr>
          <a:xfrm rot="1776705">
            <a:off x="3545418" y="4744596"/>
            <a:ext cx="3556669" cy="5080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36" extrusionOk="0">
                <a:moveTo>
                  <a:pt x="0" y="12267"/>
                </a:moveTo>
                <a:cubicBezTo>
                  <a:pt x="3974" y="6178"/>
                  <a:pt x="7948" y="89"/>
                  <a:pt x="9135" y="1600"/>
                </a:cubicBezTo>
                <a:cubicBezTo>
                  <a:pt x="10323" y="3111"/>
                  <a:pt x="5045" y="21600"/>
                  <a:pt x="7123" y="21333"/>
                </a:cubicBezTo>
                <a:cubicBezTo>
                  <a:pt x="9200" y="21067"/>
                  <a:pt x="15400" y="10533"/>
                  <a:pt x="21600" y="0"/>
                </a:cubicBezTo>
              </a:path>
            </a:pathLst>
          </a:custGeom>
          <a:ln w="19050">
            <a:solidFill/>
            <a:headEnd type="triangle"/>
          </a:ln>
        </p:spPr>
        <p:txBody>
          <a:bodyPr lIns="0" tIns="0" rIns="0" bIns="0" anchor="ctr"/>
          <a:lstStyle/>
          <a:p>
            <a:pPr lvl="0" algn="ctr">
              <a:defRPr sz="2400"/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" grpId="1" animBg="1" advAuto="0"/>
      <p:bldP spid="1333" grpId="2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8" name="Group 1338"/>
          <p:cNvGrpSpPr/>
          <p:nvPr/>
        </p:nvGrpSpPr>
        <p:grpSpPr>
          <a:xfrm>
            <a:off x="210855" y="1926611"/>
            <a:ext cx="6694422" cy="4217076"/>
            <a:chOff x="0" y="0"/>
            <a:chExt cx="6694421" cy="4217075"/>
          </a:xfrm>
        </p:grpSpPr>
        <p:pic>
          <p:nvPicPr>
            <p:cNvPr id="1335" name="image18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694422" cy="4217076"/>
            </a:xfrm>
            <a:prstGeom prst="rect">
              <a:avLst/>
            </a:prstGeom>
            <a:ln w="28575" cap="flat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1336" name="Shape 1336"/>
            <p:cNvSpPr/>
            <p:nvPr/>
          </p:nvSpPr>
          <p:spPr>
            <a:xfrm>
              <a:off x="0" y="191846"/>
              <a:ext cx="609880" cy="37253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37" name="Shape 1337"/>
            <p:cNvSpPr/>
            <p:nvPr/>
          </p:nvSpPr>
          <p:spPr>
            <a:xfrm rot="16200000">
              <a:off x="-458929" y="2531714"/>
              <a:ext cx="1348394" cy="32260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lvl="0">
                <a:defRPr sz="1800"/>
              </a:pPr>
              <a:r>
                <a:rPr sz="1400">
                  <a:latin typeface="Arial"/>
                  <a:ea typeface="Arial"/>
                  <a:cs typeface="Arial"/>
                  <a:sym typeface="Arial"/>
                </a:rPr>
                <a:t>  Prob. (S</a:t>
              </a:r>
              <a:r>
                <a:rPr sz="1400" baseline="-25000">
                  <a:latin typeface="Arial"/>
                  <a:ea typeface="Arial"/>
                  <a:cs typeface="Arial"/>
                  <a:sym typeface="Arial"/>
                </a:rPr>
                <a:t>1/2</a:t>
              </a:r>
              <a:r>
                <a:rPr sz="1400">
                  <a:latin typeface="Arial"/>
                  <a:ea typeface="Arial"/>
                  <a:cs typeface="Arial"/>
                  <a:sym typeface="Arial"/>
                </a:rPr>
                <a:t>) </a:t>
              </a:r>
              <a:r>
                <a:rPr sz="1400">
                  <a:latin typeface="Symbol"/>
                  <a:ea typeface="Symbol"/>
                  <a:cs typeface="Symbol"/>
                  <a:sym typeface="Symbol"/>
                </a:rPr>
                <a:t>→ </a:t>
              </a:r>
            </a:p>
          </p:txBody>
        </p:sp>
      </p:grpSp>
      <p:sp>
        <p:nvSpPr>
          <p:cNvPr id="1339" name="Shape 1339"/>
          <p:cNvSpPr/>
          <p:nvPr/>
        </p:nvSpPr>
        <p:spPr>
          <a:xfrm>
            <a:off x="2220345" y="6399312"/>
            <a:ext cx="6755384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600"/>
              <a:t>J. C. Bergquist, W. M. Itano, D. J. Wineland, Phys. Rev. A36, 428 (1987).</a:t>
            </a:r>
          </a:p>
        </p:txBody>
      </p:sp>
      <p:grpSp>
        <p:nvGrpSpPr>
          <p:cNvPr id="1364" name="Group 1364"/>
          <p:cNvGrpSpPr/>
          <p:nvPr/>
        </p:nvGrpSpPr>
        <p:grpSpPr>
          <a:xfrm>
            <a:off x="804491" y="50359"/>
            <a:ext cx="2113418" cy="2333769"/>
            <a:chOff x="-1" y="0"/>
            <a:chExt cx="2113416" cy="2333767"/>
          </a:xfrm>
        </p:grpSpPr>
        <p:grpSp>
          <p:nvGrpSpPr>
            <p:cNvPr id="1361" name="Group 1361"/>
            <p:cNvGrpSpPr/>
            <p:nvPr/>
          </p:nvGrpSpPr>
          <p:grpSpPr>
            <a:xfrm>
              <a:off x="-1" y="0"/>
              <a:ext cx="2113416" cy="2333767"/>
              <a:chOff x="0" y="0"/>
              <a:chExt cx="2113414" cy="2333766"/>
            </a:xfrm>
          </p:grpSpPr>
          <p:sp>
            <p:nvSpPr>
              <p:cNvPr id="1340" name="Shape 1340"/>
              <p:cNvSpPr/>
              <p:nvPr/>
            </p:nvSpPr>
            <p:spPr>
              <a:xfrm>
                <a:off x="0" y="0"/>
                <a:ext cx="2113415" cy="2333767"/>
              </a:xfrm>
              <a:prstGeom prst="rect">
                <a:avLst/>
              </a:prstGeom>
              <a:solidFill>
                <a:srgbClr val="EAEAEA"/>
              </a:solidFill>
              <a:ln w="1905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341" name="Shape 1341"/>
              <p:cNvSpPr/>
              <p:nvPr/>
            </p:nvSpPr>
            <p:spPr>
              <a:xfrm>
                <a:off x="0" y="1933716"/>
                <a:ext cx="553229" cy="3940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 lvl="0">
                  <a:defRPr sz="1800"/>
                </a:pPr>
                <a:r>
                  <a:rPr baseline="30000"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r>
                  <a:rPr>
                    <a:latin typeface="Arial"/>
                    <a:ea typeface="Arial"/>
                    <a:cs typeface="Arial"/>
                    <a:sym typeface="Arial"/>
                  </a:rPr>
                  <a:t>S</a:t>
                </a:r>
                <a:r>
                  <a:rPr baseline="-25000">
                    <a:latin typeface="Arial"/>
                    <a:ea typeface="Arial"/>
                    <a:cs typeface="Arial"/>
                    <a:sym typeface="Arial"/>
                  </a:rPr>
                  <a:t>1/2</a:t>
                </a:r>
              </a:p>
            </p:txBody>
          </p:sp>
          <p:sp>
            <p:nvSpPr>
              <p:cNvPr id="1342" name="Shape 1342"/>
              <p:cNvSpPr/>
              <p:nvPr/>
            </p:nvSpPr>
            <p:spPr>
              <a:xfrm>
                <a:off x="717169" y="587590"/>
                <a:ext cx="565844" cy="3940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 lvl="0">
                  <a:defRPr sz="1800"/>
                </a:pPr>
                <a:r>
                  <a:rPr baseline="30000"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r>
                  <a:rPr>
                    <a:latin typeface="Arial"/>
                    <a:ea typeface="Arial"/>
                    <a:cs typeface="Arial"/>
                    <a:sym typeface="Arial"/>
                  </a:rPr>
                  <a:t>D</a:t>
                </a:r>
                <a:r>
                  <a:rPr baseline="-25000">
                    <a:latin typeface="Arial"/>
                    <a:ea typeface="Arial"/>
                    <a:cs typeface="Arial"/>
                    <a:sym typeface="Arial"/>
                  </a:rPr>
                  <a:t>5/2</a:t>
                </a:r>
              </a:p>
            </p:txBody>
          </p:sp>
          <p:grpSp>
            <p:nvGrpSpPr>
              <p:cNvPr id="1351" name="Group 1351"/>
              <p:cNvGrpSpPr/>
              <p:nvPr/>
            </p:nvGrpSpPr>
            <p:grpSpPr>
              <a:xfrm>
                <a:off x="643845" y="1507087"/>
                <a:ext cx="702700" cy="721349"/>
                <a:chOff x="0" y="0"/>
                <a:chExt cx="702698" cy="721348"/>
              </a:xfrm>
            </p:grpSpPr>
            <p:sp>
              <p:nvSpPr>
                <p:cNvPr id="1343" name="Shape 1343"/>
                <p:cNvSpPr/>
                <p:nvPr/>
              </p:nvSpPr>
              <p:spPr>
                <a:xfrm>
                  <a:off x="43542" y="626653"/>
                  <a:ext cx="381001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344" name="Shape 1344"/>
                <p:cNvSpPr/>
                <p:nvPr/>
              </p:nvSpPr>
              <p:spPr>
                <a:xfrm>
                  <a:off x="43542" y="523240"/>
                  <a:ext cx="381001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345" name="Shape 1345"/>
                <p:cNvSpPr/>
                <p:nvPr/>
              </p:nvSpPr>
              <p:spPr>
                <a:xfrm>
                  <a:off x="43542" y="426628"/>
                  <a:ext cx="381001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346" name="Shape 1346"/>
                <p:cNvSpPr/>
                <p:nvPr/>
              </p:nvSpPr>
              <p:spPr>
                <a:xfrm>
                  <a:off x="43542" y="332740"/>
                  <a:ext cx="381001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347" name="Shape 1347"/>
                <p:cNvSpPr/>
                <p:nvPr/>
              </p:nvSpPr>
              <p:spPr>
                <a:xfrm rot="16200000">
                  <a:off x="8960" y="-8961"/>
                  <a:ext cx="332741" cy="35066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18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lvl="0"/>
                  <a:r>
                    <a:t>…</a:t>
                  </a:r>
                </a:p>
              </p:txBody>
            </p:sp>
            <p:sp>
              <p:nvSpPr>
                <p:cNvPr id="1348" name="Shape 1348"/>
                <p:cNvSpPr/>
                <p:nvPr/>
              </p:nvSpPr>
              <p:spPr>
                <a:xfrm>
                  <a:off x="398087" y="518932"/>
                  <a:ext cx="304612" cy="20241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8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lvl="0">
                    <a:defRPr sz="1800"/>
                  </a:pPr>
                  <a:r>
                    <a:rPr sz="800"/>
                    <a:t>m=0</a:t>
                  </a:r>
                </a:p>
              </p:txBody>
            </p:sp>
            <p:sp>
              <p:nvSpPr>
                <p:cNvPr id="1349" name="Shape 1349"/>
                <p:cNvSpPr/>
                <p:nvPr/>
              </p:nvSpPr>
              <p:spPr>
                <a:xfrm>
                  <a:off x="398087" y="296683"/>
                  <a:ext cx="304612" cy="20241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8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lvl="0">
                    <a:defRPr sz="1800"/>
                  </a:pPr>
                  <a:r>
                    <a:rPr sz="800"/>
                    <a:t>m=2</a:t>
                  </a:r>
                </a:p>
              </p:txBody>
            </p:sp>
            <p:sp>
              <p:nvSpPr>
                <p:cNvPr id="1350" name="Shape 1350"/>
                <p:cNvSpPr/>
                <p:nvPr/>
              </p:nvSpPr>
              <p:spPr>
                <a:xfrm>
                  <a:off x="398087" y="411210"/>
                  <a:ext cx="304612" cy="20241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8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lvl="0">
                    <a:defRPr sz="1800"/>
                  </a:pPr>
                  <a:r>
                    <a:rPr sz="800"/>
                    <a:t>m=1</a:t>
                  </a:r>
                </a:p>
              </p:txBody>
            </p:sp>
          </p:grpSp>
          <p:grpSp>
            <p:nvGrpSpPr>
              <p:cNvPr id="1360" name="Group 1360"/>
              <p:cNvGrpSpPr/>
              <p:nvPr/>
            </p:nvGrpSpPr>
            <p:grpSpPr>
              <a:xfrm>
                <a:off x="1355933" y="223041"/>
                <a:ext cx="702700" cy="721349"/>
                <a:chOff x="0" y="0"/>
                <a:chExt cx="702698" cy="721348"/>
              </a:xfrm>
            </p:grpSpPr>
            <p:sp>
              <p:nvSpPr>
                <p:cNvPr id="1352" name="Shape 1352"/>
                <p:cNvSpPr/>
                <p:nvPr/>
              </p:nvSpPr>
              <p:spPr>
                <a:xfrm>
                  <a:off x="43542" y="626653"/>
                  <a:ext cx="381001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353" name="Shape 1353"/>
                <p:cNvSpPr/>
                <p:nvPr/>
              </p:nvSpPr>
              <p:spPr>
                <a:xfrm>
                  <a:off x="43542" y="523240"/>
                  <a:ext cx="381001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354" name="Shape 1354"/>
                <p:cNvSpPr/>
                <p:nvPr/>
              </p:nvSpPr>
              <p:spPr>
                <a:xfrm>
                  <a:off x="43542" y="426628"/>
                  <a:ext cx="381001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355" name="Shape 1355"/>
                <p:cNvSpPr/>
                <p:nvPr/>
              </p:nvSpPr>
              <p:spPr>
                <a:xfrm>
                  <a:off x="43542" y="332740"/>
                  <a:ext cx="381001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356" name="Shape 1356"/>
                <p:cNvSpPr/>
                <p:nvPr/>
              </p:nvSpPr>
              <p:spPr>
                <a:xfrm rot="16200000">
                  <a:off x="8960" y="-8961"/>
                  <a:ext cx="332741" cy="35066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18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lvl="0"/>
                  <a:r>
                    <a:t>…</a:t>
                  </a:r>
                </a:p>
              </p:txBody>
            </p:sp>
            <p:sp>
              <p:nvSpPr>
                <p:cNvPr id="1357" name="Shape 1357"/>
                <p:cNvSpPr/>
                <p:nvPr/>
              </p:nvSpPr>
              <p:spPr>
                <a:xfrm>
                  <a:off x="398087" y="518932"/>
                  <a:ext cx="304612" cy="20241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8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lvl="0">
                    <a:defRPr sz="1800"/>
                  </a:pPr>
                  <a:r>
                    <a:rPr sz="800"/>
                    <a:t>m=0</a:t>
                  </a:r>
                </a:p>
              </p:txBody>
            </p:sp>
            <p:sp>
              <p:nvSpPr>
                <p:cNvPr id="1358" name="Shape 1358"/>
                <p:cNvSpPr/>
                <p:nvPr/>
              </p:nvSpPr>
              <p:spPr>
                <a:xfrm>
                  <a:off x="398087" y="296683"/>
                  <a:ext cx="304612" cy="20241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8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lvl="0">
                    <a:defRPr sz="1800"/>
                  </a:pPr>
                  <a:r>
                    <a:rPr sz="800"/>
                    <a:t>m=2</a:t>
                  </a:r>
                </a:p>
              </p:txBody>
            </p:sp>
            <p:sp>
              <p:nvSpPr>
                <p:cNvPr id="1359" name="Shape 1359"/>
                <p:cNvSpPr/>
                <p:nvPr/>
              </p:nvSpPr>
              <p:spPr>
                <a:xfrm>
                  <a:off x="398087" y="411210"/>
                  <a:ext cx="304612" cy="20241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8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lvl="0">
                    <a:defRPr sz="1800"/>
                  </a:pPr>
                  <a:r>
                    <a:rPr sz="800"/>
                    <a:t>m=1</a:t>
                  </a:r>
                </a:p>
              </p:txBody>
            </p:sp>
          </p:grpSp>
        </p:grpSp>
        <p:sp>
          <p:nvSpPr>
            <p:cNvPr id="1362" name="Shape 1362"/>
            <p:cNvSpPr/>
            <p:nvPr/>
          </p:nvSpPr>
          <p:spPr>
            <a:xfrm flipV="1">
              <a:off x="809172" y="758964"/>
              <a:ext cx="780805" cy="1162928"/>
            </a:xfrm>
            <a:prstGeom prst="line">
              <a:avLst/>
            </a:prstGeom>
            <a:noFill/>
            <a:ln w="38100" cap="flat">
              <a:solidFill>
                <a:srgbClr val="CC99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363" name="Shape 1363"/>
            <p:cNvSpPr/>
            <p:nvPr/>
          </p:nvSpPr>
          <p:spPr>
            <a:xfrm>
              <a:off x="305593" y="1077802"/>
              <a:ext cx="925891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>
                <a:defRPr sz="1800"/>
              </a:pPr>
              <a:r>
                <a:rPr lang="es-MX" dirty="0">
                  <a:solidFill>
                    <a:srgbClr val="FF0000"/>
                  </a:solidFill>
                  <a:latin typeface="Symbol"/>
                  <a:ea typeface="Arial"/>
                  <a:cs typeface="Arial"/>
                  <a:sym typeface="Symbol"/>
                </a:rPr>
                <a:t></a:t>
              </a:r>
              <a:r>
                <a:rPr dirty="0" smtClean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m </a:t>
              </a:r>
              <a:r>
                <a:rPr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= -1</a:t>
              </a:r>
            </a:p>
          </p:txBody>
        </p:sp>
      </p:grpSp>
      <p:grpSp>
        <p:nvGrpSpPr>
          <p:cNvPr id="1388" name="Group 1388"/>
          <p:cNvGrpSpPr/>
          <p:nvPr/>
        </p:nvGrpSpPr>
        <p:grpSpPr>
          <a:xfrm>
            <a:off x="3407252" y="41819"/>
            <a:ext cx="2113417" cy="2333769"/>
            <a:chOff x="0" y="0"/>
            <a:chExt cx="2113415" cy="2333767"/>
          </a:xfrm>
        </p:grpSpPr>
        <p:sp>
          <p:nvSpPr>
            <p:cNvPr id="1365" name="Shape 1365"/>
            <p:cNvSpPr/>
            <p:nvPr/>
          </p:nvSpPr>
          <p:spPr>
            <a:xfrm>
              <a:off x="0" y="0"/>
              <a:ext cx="2113415" cy="2333767"/>
            </a:xfrm>
            <a:prstGeom prst="rect">
              <a:avLst/>
            </a:prstGeom>
            <a:solidFill>
              <a:srgbClr val="EAEAEA"/>
            </a:solidFill>
            <a:ln w="1905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32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66" name="Shape 1366"/>
            <p:cNvSpPr/>
            <p:nvPr/>
          </p:nvSpPr>
          <p:spPr>
            <a:xfrm>
              <a:off x="0" y="1933716"/>
              <a:ext cx="553229" cy="394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>
                <a:defRPr sz="1800"/>
              </a:pPr>
              <a:r>
                <a:rPr baseline="30000"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>
                  <a:latin typeface="Arial"/>
                  <a:ea typeface="Arial"/>
                  <a:cs typeface="Arial"/>
                  <a:sym typeface="Arial"/>
                </a:rPr>
                <a:t>S</a:t>
              </a:r>
              <a:r>
                <a:rPr baseline="-25000">
                  <a:latin typeface="Arial"/>
                  <a:ea typeface="Arial"/>
                  <a:cs typeface="Arial"/>
                  <a:sym typeface="Arial"/>
                </a:rPr>
                <a:t>1/2</a:t>
              </a:r>
            </a:p>
          </p:txBody>
        </p:sp>
        <p:sp>
          <p:nvSpPr>
            <p:cNvPr id="1367" name="Shape 1367"/>
            <p:cNvSpPr/>
            <p:nvPr/>
          </p:nvSpPr>
          <p:spPr>
            <a:xfrm>
              <a:off x="717169" y="587590"/>
              <a:ext cx="565844" cy="394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>
                <a:defRPr sz="1800"/>
              </a:pPr>
              <a:r>
                <a:rPr baseline="30000"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>
                  <a:latin typeface="Arial"/>
                  <a:ea typeface="Arial"/>
                  <a:cs typeface="Arial"/>
                  <a:sym typeface="Arial"/>
                </a:rPr>
                <a:t>D</a:t>
              </a:r>
              <a:r>
                <a:rPr baseline="-25000">
                  <a:latin typeface="Arial"/>
                  <a:ea typeface="Arial"/>
                  <a:cs typeface="Arial"/>
                  <a:sym typeface="Arial"/>
                </a:rPr>
                <a:t>5/2</a:t>
              </a:r>
            </a:p>
          </p:txBody>
        </p:sp>
        <p:grpSp>
          <p:nvGrpSpPr>
            <p:cNvPr id="1376" name="Group 1376"/>
            <p:cNvGrpSpPr/>
            <p:nvPr/>
          </p:nvGrpSpPr>
          <p:grpSpPr>
            <a:xfrm>
              <a:off x="643845" y="1507087"/>
              <a:ext cx="702700" cy="721349"/>
              <a:chOff x="0" y="0"/>
              <a:chExt cx="702698" cy="721348"/>
            </a:xfrm>
          </p:grpSpPr>
          <p:sp>
            <p:nvSpPr>
              <p:cNvPr id="1368" name="Shape 1368"/>
              <p:cNvSpPr/>
              <p:nvPr/>
            </p:nvSpPr>
            <p:spPr>
              <a:xfrm>
                <a:off x="43542" y="626653"/>
                <a:ext cx="381001" cy="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369" name="Shape 1369"/>
              <p:cNvSpPr/>
              <p:nvPr/>
            </p:nvSpPr>
            <p:spPr>
              <a:xfrm>
                <a:off x="43542" y="523240"/>
                <a:ext cx="381001" cy="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370" name="Shape 1370"/>
              <p:cNvSpPr/>
              <p:nvPr/>
            </p:nvSpPr>
            <p:spPr>
              <a:xfrm>
                <a:off x="43542" y="426628"/>
                <a:ext cx="381001" cy="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371" name="Shape 1371"/>
              <p:cNvSpPr/>
              <p:nvPr/>
            </p:nvSpPr>
            <p:spPr>
              <a:xfrm>
                <a:off x="43542" y="332740"/>
                <a:ext cx="381001" cy="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372" name="Shape 1372"/>
              <p:cNvSpPr/>
              <p:nvPr/>
            </p:nvSpPr>
            <p:spPr>
              <a:xfrm rot="16200000">
                <a:off x="8960" y="-8961"/>
                <a:ext cx="332741" cy="3506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18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lvl="0"/>
                <a:r>
                  <a:t>…</a:t>
                </a:r>
              </a:p>
            </p:txBody>
          </p:sp>
          <p:sp>
            <p:nvSpPr>
              <p:cNvPr id="1373" name="Shape 1373"/>
              <p:cNvSpPr/>
              <p:nvPr/>
            </p:nvSpPr>
            <p:spPr>
              <a:xfrm>
                <a:off x="398087" y="518932"/>
                <a:ext cx="304612" cy="2024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8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lvl="0">
                  <a:defRPr sz="1800"/>
                </a:pPr>
                <a:r>
                  <a:rPr sz="800"/>
                  <a:t>m=0</a:t>
                </a:r>
              </a:p>
            </p:txBody>
          </p:sp>
          <p:sp>
            <p:nvSpPr>
              <p:cNvPr id="1374" name="Shape 1374"/>
              <p:cNvSpPr/>
              <p:nvPr/>
            </p:nvSpPr>
            <p:spPr>
              <a:xfrm>
                <a:off x="398087" y="296683"/>
                <a:ext cx="304612" cy="2024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8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lvl="0">
                  <a:defRPr sz="1800"/>
                </a:pPr>
                <a:r>
                  <a:rPr sz="800"/>
                  <a:t>m=2</a:t>
                </a:r>
              </a:p>
            </p:txBody>
          </p:sp>
          <p:sp>
            <p:nvSpPr>
              <p:cNvPr id="1375" name="Shape 1375"/>
              <p:cNvSpPr/>
              <p:nvPr/>
            </p:nvSpPr>
            <p:spPr>
              <a:xfrm>
                <a:off x="398087" y="411210"/>
                <a:ext cx="304612" cy="2024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8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lvl="0">
                  <a:defRPr sz="1800"/>
                </a:pPr>
                <a:r>
                  <a:rPr sz="800"/>
                  <a:t>m=1</a:t>
                </a:r>
              </a:p>
            </p:txBody>
          </p:sp>
        </p:grpSp>
        <p:grpSp>
          <p:nvGrpSpPr>
            <p:cNvPr id="1385" name="Group 1385"/>
            <p:cNvGrpSpPr/>
            <p:nvPr/>
          </p:nvGrpSpPr>
          <p:grpSpPr>
            <a:xfrm>
              <a:off x="1355933" y="223041"/>
              <a:ext cx="702700" cy="721349"/>
              <a:chOff x="0" y="0"/>
              <a:chExt cx="702698" cy="721348"/>
            </a:xfrm>
          </p:grpSpPr>
          <p:sp>
            <p:nvSpPr>
              <p:cNvPr id="1377" name="Shape 1377"/>
              <p:cNvSpPr/>
              <p:nvPr/>
            </p:nvSpPr>
            <p:spPr>
              <a:xfrm>
                <a:off x="43542" y="626653"/>
                <a:ext cx="381001" cy="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378" name="Shape 1378"/>
              <p:cNvSpPr/>
              <p:nvPr/>
            </p:nvSpPr>
            <p:spPr>
              <a:xfrm>
                <a:off x="43542" y="523240"/>
                <a:ext cx="381001" cy="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379" name="Shape 1379"/>
              <p:cNvSpPr/>
              <p:nvPr/>
            </p:nvSpPr>
            <p:spPr>
              <a:xfrm>
                <a:off x="43542" y="426628"/>
                <a:ext cx="381001" cy="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380" name="Shape 1380"/>
              <p:cNvSpPr/>
              <p:nvPr/>
            </p:nvSpPr>
            <p:spPr>
              <a:xfrm>
                <a:off x="43542" y="332740"/>
                <a:ext cx="381001" cy="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381" name="Shape 1381"/>
              <p:cNvSpPr/>
              <p:nvPr/>
            </p:nvSpPr>
            <p:spPr>
              <a:xfrm rot="16200000">
                <a:off x="8960" y="-8961"/>
                <a:ext cx="332741" cy="3506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18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lvl="0"/>
                <a:r>
                  <a:t>…</a:t>
                </a:r>
              </a:p>
            </p:txBody>
          </p:sp>
          <p:sp>
            <p:nvSpPr>
              <p:cNvPr id="1382" name="Shape 1382"/>
              <p:cNvSpPr/>
              <p:nvPr/>
            </p:nvSpPr>
            <p:spPr>
              <a:xfrm>
                <a:off x="398087" y="518932"/>
                <a:ext cx="304612" cy="2024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8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lvl="0">
                  <a:defRPr sz="1800"/>
                </a:pPr>
                <a:r>
                  <a:rPr sz="800"/>
                  <a:t>m=0</a:t>
                </a:r>
              </a:p>
            </p:txBody>
          </p:sp>
          <p:sp>
            <p:nvSpPr>
              <p:cNvPr id="1383" name="Shape 1383"/>
              <p:cNvSpPr/>
              <p:nvPr/>
            </p:nvSpPr>
            <p:spPr>
              <a:xfrm>
                <a:off x="398087" y="296683"/>
                <a:ext cx="304612" cy="2024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8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lvl="0">
                  <a:defRPr sz="1800"/>
                </a:pPr>
                <a:r>
                  <a:rPr sz="800"/>
                  <a:t>m=2</a:t>
                </a:r>
              </a:p>
            </p:txBody>
          </p:sp>
          <p:sp>
            <p:nvSpPr>
              <p:cNvPr id="1384" name="Shape 1384"/>
              <p:cNvSpPr/>
              <p:nvPr/>
            </p:nvSpPr>
            <p:spPr>
              <a:xfrm>
                <a:off x="398087" y="411210"/>
                <a:ext cx="304612" cy="2024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8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lvl="0">
                  <a:defRPr sz="1800"/>
                </a:pPr>
                <a:r>
                  <a:rPr sz="800"/>
                  <a:t>m=1</a:t>
                </a:r>
              </a:p>
            </p:txBody>
          </p:sp>
        </p:grpSp>
        <p:sp>
          <p:nvSpPr>
            <p:cNvPr id="1386" name="Shape 1386"/>
            <p:cNvSpPr/>
            <p:nvPr/>
          </p:nvSpPr>
          <p:spPr>
            <a:xfrm flipV="1">
              <a:off x="809171" y="543098"/>
              <a:ext cx="838202" cy="1378795"/>
            </a:xfrm>
            <a:prstGeom prst="line">
              <a:avLst/>
            </a:prstGeom>
            <a:noFill/>
            <a:ln w="38100" cap="flat">
              <a:solidFill>
                <a:srgbClr val="CC99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387" name="Shape 1387"/>
            <p:cNvSpPr/>
            <p:nvPr/>
          </p:nvSpPr>
          <p:spPr>
            <a:xfrm>
              <a:off x="257773" y="1108279"/>
              <a:ext cx="983600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>
                <a:defRPr sz="1800"/>
              </a:pPr>
              <a:r>
                <a:rPr lang="es-MX" dirty="0">
                  <a:solidFill>
                    <a:srgbClr val="FF0000"/>
                  </a:solidFill>
                  <a:latin typeface="Symbol"/>
                  <a:ea typeface="Arial"/>
                  <a:cs typeface="Arial"/>
                  <a:sym typeface="Symbol"/>
                </a:rPr>
                <a:t></a:t>
              </a:r>
              <a:r>
                <a:rPr dirty="0" smtClean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m </a:t>
              </a:r>
              <a:r>
                <a:rPr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= +1</a:t>
              </a:r>
            </a:p>
          </p:txBody>
        </p:sp>
      </p:grpSp>
      <p:sp>
        <p:nvSpPr>
          <p:cNvPr id="1389" name="Shape 1389"/>
          <p:cNvSpPr/>
          <p:nvPr/>
        </p:nvSpPr>
        <p:spPr>
          <a:xfrm flipH="1">
            <a:off x="4666982" y="2175561"/>
            <a:ext cx="330247" cy="618440"/>
          </a:xfrm>
          <a:prstGeom prst="line">
            <a:avLst/>
          </a:prstGeom>
          <a:ln w="28575">
            <a:solidFill>
              <a:srgbClr val="FF0000"/>
            </a:solidFill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390" name="Shape 1390"/>
          <p:cNvSpPr/>
          <p:nvPr/>
        </p:nvSpPr>
        <p:spPr>
          <a:xfrm>
            <a:off x="2584967" y="2118459"/>
            <a:ext cx="191343" cy="675543"/>
          </a:xfrm>
          <a:prstGeom prst="line">
            <a:avLst/>
          </a:prstGeom>
          <a:ln w="28575">
            <a:solidFill>
              <a:srgbClr val="FF0000"/>
            </a:solidFill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391" name="Shape 1391"/>
          <p:cNvSpPr/>
          <p:nvPr/>
        </p:nvSpPr>
        <p:spPr>
          <a:xfrm>
            <a:off x="5964749" y="29661"/>
            <a:ext cx="3001546" cy="2238937"/>
          </a:xfrm>
          <a:prstGeom prst="rect">
            <a:avLst/>
          </a:prstGeom>
          <a:solidFill>
            <a:srgbClr val="EAEAEA"/>
          </a:solidFill>
          <a:ln w="19050">
            <a:solidFill/>
          </a:ln>
        </p:spPr>
        <p:txBody>
          <a:bodyPr lIns="0" tIns="0" rIns="0" bIns="0" anchor="ctr"/>
          <a:lstStyle/>
          <a:p>
            <a:pPr lvl="0" algn="ctr">
              <a:defRPr sz="32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92" name="Shape 1392"/>
          <p:cNvSpPr/>
          <p:nvPr/>
        </p:nvSpPr>
        <p:spPr>
          <a:xfrm>
            <a:off x="7333668" y="1774945"/>
            <a:ext cx="603129" cy="423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000" baseline="300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S</a:t>
            </a:r>
            <a:r>
              <a:rPr sz="2000" baseline="-25000">
                <a:latin typeface="Arial"/>
                <a:ea typeface="Arial"/>
                <a:cs typeface="Arial"/>
                <a:sym typeface="Arial"/>
              </a:rPr>
              <a:t>1/2</a:t>
            </a:r>
          </a:p>
        </p:txBody>
      </p:sp>
      <p:sp>
        <p:nvSpPr>
          <p:cNvPr id="1393" name="Shape 1393"/>
          <p:cNvSpPr/>
          <p:nvPr/>
        </p:nvSpPr>
        <p:spPr>
          <a:xfrm>
            <a:off x="7885255" y="648785"/>
            <a:ext cx="381001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394" name="Shape 1394"/>
          <p:cNvSpPr/>
          <p:nvPr/>
        </p:nvSpPr>
        <p:spPr>
          <a:xfrm flipV="1">
            <a:off x="7199456" y="648785"/>
            <a:ext cx="838201" cy="1295402"/>
          </a:xfrm>
          <a:prstGeom prst="line">
            <a:avLst/>
          </a:prstGeom>
          <a:ln w="38100">
            <a:solidFill>
              <a:srgbClr val="ADADEB"/>
            </a:solidFill>
            <a:round/>
            <a:headEnd type="triangle"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395" name="Shape 1395"/>
          <p:cNvSpPr/>
          <p:nvPr/>
        </p:nvSpPr>
        <p:spPr>
          <a:xfrm>
            <a:off x="8228155" y="410660"/>
            <a:ext cx="617144" cy="423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000" baseline="300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D</a:t>
            </a:r>
            <a:r>
              <a:rPr sz="2000" baseline="-25000">
                <a:latin typeface="Arial"/>
                <a:ea typeface="Arial"/>
                <a:cs typeface="Arial"/>
                <a:sym typeface="Arial"/>
              </a:rPr>
              <a:t>5/2</a:t>
            </a:r>
          </a:p>
        </p:txBody>
      </p:sp>
      <p:sp>
        <p:nvSpPr>
          <p:cNvPr id="1396" name="Shape 1396"/>
          <p:cNvSpPr/>
          <p:nvPr/>
        </p:nvSpPr>
        <p:spPr>
          <a:xfrm>
            <a:off x="6704155" y="29661"/>
            <a:ext cx="603129" cy="423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000" baseline="300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P</a:t>
            </a:r>
            <a:r>
              <a:rPr sz="2000" baseline="-25000">
                <a:latin typeface="Arial"/>
                <a:ea typeface="Arial"/>
                <a:cs typeface="Arial"/>
                <a:sym typeface="Arial"/>
              </a:rPr>
              <a:t>1/2</a:t>
            </a:r>
          </a:p>
        </p:txBody>
      </p:sp>
      <p:sp>
        <p:nvSpPr>
          <p:cNvPr id="1397" name="Shape 1397"/>
          <p:cNvSpPr/>
          <p:nvPr/>
        </p:nvSpPr>
        <p:spPr>
          <a:xfrm>
            <a:off x="6334040" y="214717"/>
            <a:ext cx="381001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398" name="Shape 1398"/>
          <p:cNvSpPr/>
          <p:nvPr/>
        </p:nvSpPr>
        <p:spPr>
          <a:xfrm>
            <a:off x="6943641" y="1967318"/>
            <a:ext cx="381001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399" name="Shape 1399"/>
          <p:cNvSpPr/>
          <p:nvPr/>
        </p:nvSpPr>
        <p:spPr>
          <a:xfrm flipH="1" flipV="1">
            <a:off x="6524541" y="205192"/>
            <a:ext cx="666751" cy="1743077"/>
          </a:xfrm>
          <a:prstGeom prst="line">
            <a:avLst/>
          </a:prstGeom>
          <a:ln w="28575">
            <a:solidFill>
              <a:srgbClr val="0070C0"/>
            </a:solidFill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grpSp>
        <p:nvGrpSpPr>
          <p:cNvPr id="1412" name="Group 1412"/>
          <p:cNvGrpSpPr/>
          <p:nvPr/>
        </p:nvGrpSpPr>
        <p:grpSpPr>
          <a:xfrm>
            <a:off x="6349827" y="190715"/>
            <a:ext cx="794601" cy="1799562"/>
            <a:chOff x="0" y="0"/>
            <a:chExt cx="794599" cy="1799560"/>
          </a:xfrm>
        </p:grpSpPr>
        <p:sp>
          <p:nvSpPr>
            <p:cNvPr id="1400" name="Shape 1400"/>
            <p:cNvSpPr/>
            <p:nvPr/>
          </p:nvSpPr>
          <p:spPr>
            <a:xfrm rot="9539070">
              <a:off x="564127" y="1550900"/>
              <a:ext cx="197488" cy="220586"/>
            </a:xfrm>
            <a:prstGeom prst="triangle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1411" name="Group 1411"/>
            <p:cNvGrpSpPr/>
            <p:nvPr/>
          </p:nvGrpSpPr>
          <p:grpSpPr>
            <a:xfrm>
              <a:off x="-1" y="-1"/>
              <a:ext cx="622120" cy="1601004"/>
              <a:chOff x="0" y="0"/>
              <a:chExt cx="622118" cy="1601002"/>
            </a:xfrm>
          </p:grpSpPr>
          <p:sp>
            <p:nvSpPr>
              <p:cNvPr id="1401" name="Shape 1401"/>
              <p:cNvSpPr/>
              <p:nvPr/>
            </p:nvSpPr>
            <p:spPr>
              <a:xfrm rot="4139070">
                <a:off x="116885" y="360753"/>
                <a:ext cx="165440" cy="78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02" name="Shape 1402"/>
              <p:cNvSpPr/>
              <p:nvPr/>
            </p:nvSpPr>
            <p:spPr>
              <a:xfrm rot="14939070">
                <a:off x="102475" y="543516"/>
                <a:ext cx="165439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03" name="Shape 1403"/>
              <p:cNvSpPr/>
              <p:nvPr/>
            </p:nvSpPr>
            <p:spPr>
              <a:xfrm rot="4139070">
                <a:off x="235545" y="669621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04" name="Shape 1404"/>
              <p:cNvSpPr/>
              <p:nvPr/>
            </p:nvSpPr>
            <p:spPr>
              <a:xfrm rot="14939070">
                <a:off x="221134" y="852385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05" name="Shape 1405"/>
              <p:cNvSpPr/>
              <p:nvPr/>
            </p:nvSpPr>
            <p:spPr>
              <a:xfrm rot="4139070">
                <a:off x="354204" y="978490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06" name="Shape 1406"/>
              <p:cNvSpPr/>
              <p:nvPr/>
            </p:nvSpPr>
            <p:spPr>
              <a:xfrm rot="14939070">
                <a:off x="339794" y="1161254"/>
                <a:ext cx="165439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07" name="Shape 1407"/>
              <p:cNvSpPr/>
              <p:nvPr/>
            </p:nvSpPr>
            <p:spPr>
              <a:xfrm rot="4139070">
                <a:off x="472864" y="1287359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08" name="Shape 1408"/>
              <p:cNvSpPr/>
              <p:nvPr/>
            </p:nvSpPr>
            <p:spPr>
              <a:xfrm rot="14939070">
                <a:off x="458453" y="1470123"/>
                <a:ext cx="165440" cy="78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09" name="Shape 1409"/>
              <p:cNvSpPr/>
              <p:nvPr/>
            </p:nvSpPr>
            <p:spPr>
              <a:xfrm rot="4139070">
                <a:off x="-1774" y="51884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10" name="Shape 1410"/>
              <p:cNvSpPr/>
              <p:nvPr/>
            </p:nvSpPr>
            <p:spPr>
              <a:xfrm rot="14939070">
                <a:off x="-16185" y="234647"/>
                <a:ext cx="165440" cy="7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70C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sp>
        <p:nvSpPr>
          <p:cNvPr id="1413" name="Shape 1413"/>
          <p:cNvSpPr/>
          <p:nvPr/>
        </p:nvSpPr>
        <p:spPr>
          <a:xfrm>
            <a:off x="5964749" y="1076730"/>
            <a:ext cx="612439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Hg</a:t>
            </a:r>
            <a:r>
              <a:rPr sz="2400" baseline="30000">
                <a:latin typeface="Arial"/>
                <a:ea typeface="Arial"/>
                <a:cs typeface="Arial"/>
                <a:sym typeface="Arial"/>
              </a:rPr>
              <a:t>+</a:t>
            </a:r>
          </a:p>
        </p:txBody>
      </p:sp>
      <p:sp>
        <p:nvSpPr>
          <p:cNvPr id="1414" name="Shape 1414"/>
          <p:cNvSpPr/>
          <p:nvPr/>
        </p:nvSpPr>
        <p:spPr>
          <a:xfrm>
            <a:off x="7638005" y="1122895"/>
            <a:ext cx="866625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r>
              <a:t>282 nm</a:t>
            </a:r>
          </a:p>
        </p:txBody>
      </p:sp>
      <p:sp>
        <p:nvSpPr>
          <p:cNvPr id="1415" name="Shape 1415"/>
          <p:cNvSpPr/>
          <p:nvPr/>
        </p:nvSpPr>
        <p:spPr>
          <a:xfrm>
            <a:off x="7343053" y="-49983"/>
            <a:ext cx="1229418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>
                <a:latin typeface="Arial"/>
                <a:ea typeface="Arial"/>
                <a:cs typeface="Arial"/>
                <a:sym typeface="Arial"/>
              </a:rPr>
              <a:t>alternately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>
                <a:latin typeface="Arial"/>
                <a:ea typeface="Arial"/>
                <a:cs typeface="Arial"/>
                <a:sym typeface="Arial"/>
              </a:rPr>
              <a:t>apply</a:t>
            </a:r>
          </a:p>
        </p:txBody>
      </p:sp>
      <p:sp>
        <p:nvSpPr>
          <p:cNvPr id="1416" name="Shape 1416"/>
          <p:cNvSpPr/>
          <p:nvPr/>
        </p:nvSpPr>
        <p:spPr>
          <a:xfrm rot="1861705">
            <a:off x="7561399" y="528684"/>
            <a:ext cx="199541" cy="7489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6" h="21600" extrusionOk="0">
                <a:moveTo>
                  <a:pt x="1782" y="0"/>
                </a:moveTo>
                <a:cubicBezTo>
                  <a:pt x="239" y="3655"/>
                  <a:pt x="-1304" y="7310"/>
                  <a:pt x="1782" y="10910"/>
                </a:cubicBezTo>
                <a:cubicBezTo>
                  <a:pt x="4867" y="14510"/>
                  <a:pt x="17210" y="19855"/>
                  <a:pt x="20296" y="21600"/>
                </a:cubicBezTo>
              </a:path>
            </a:pathLst>
          </a:custGeom>
          <a:ln w="28575">
            <a:solidFill>
              <a:srgbClr val="FF0000"/>
            </a:solidFill>
            <a:tailEnd type="triangle"/>
          </a:ln>
        </p:spPr>
        <p:txBody>
          <a:bodyPr lIns="0" tIns="0" rIns="0" bIns="0" anchor="ctr"/>
          <a:lstStyle/>
          <a:p>
            <a:pPr lvl="0" algn="ctr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17" name="Shape 1417"/>
          <p:cNvSpPr/>
          <p:nvPr/>
        </p:nvSpPr>
        <p:spPr>
          <a:xfrm rot="1861705" flipH="1">
            <a:off x="7199907" y="454387"/>
            <a:ext cx="211718" cy="980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6" h="21600" extrusionOk="0">
                <a:moveTo>
                  <a:pt x="1782" y="0"/>
                </a:moveTo>
                <a:cubicBezTo>
                  <a:pt x="239" y="3655"/>
                  <a:pt x="-1304" y="7310"/>
                  <a:pt x="1782" y="10910"/>
                </a:cubicBezTo>
                <a:cubicBezTo>
                  <a:pt x="4867" y="14510"/>
                  <a:pt x="17210" y="19855"/>
                  <a:pt x="20296" y="21600"/>
                </a:cubicBezTo>
              </a:path>
            </a:pathLst>
          </a:custGeom>
          <a:ln w="28575">
            <a:solidFill>
              <a:srgbClr val="FF0000"/>
            </a:solidFill>
            <a:tailEnd type="triangle"/>
          </a:ln>
        </p:spPr>
        <p:txBody>
          <a:bodyPr lIns="0" tIns="0" rIns="0" bIns="0" anchor="ctr"/>
          <a:lstStyle/>
          <a:p>
            <a:pPr lvl="0" algn="ctr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2" name="Group 1422"/>
          <p:cNvGrpSpPr/>
          <p:nvPr/>
        </p:nvGrpSpPr>
        <p:grpSpPr>
          <a:xfrm>
            <a:off x="210855" y="1926611"/>
            <a:ext cx="6694422" cy="4217076"/>
            <a:chOff x="0" y="0"/>
            <a:chExt cx="6694421" cy="4217075"/>
          </a:xfrm>
        </p:grpSpPr>
        <p:pic>
          <p:nvPicPr>
            <p:cNvPr id="1419" name="image18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694422" cy="4217076"/>
            </a:xfrm>
            <a:prstGeom prst="rect">
              <a:avLst/>
            </a:prstGeom>
            <a:ln w="28575" cap="flat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1420" name="Shape 1420"/>
            <p:cNvSpPr/>
            <p:nvPr/>
          </p:nvSpPr>
          <p:spPr>
            <a:xfrm>
              <a:off x="0" y="191846"/>
              <a:ext cx="609880" cy="37253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21" name="Shape 1421"/>
            <p:cNvSpPr/>
            <p:nvPr/>
          </p:nvSpPr>
          <p:spPr>
            <a:xfrm rot="16200000">
              <a:off x="-458929" y="2531714"/>
              <a:ext cx="1348394" cy="32260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lvl="0">
                <a:defRPr sz="1800"/>
              </a:pPr>
              <a:r>
                <a:rPr sz="1400">
                  <a:latin typeface="Arial"/>
                  <a:ea typeface="Arial"/>
                  <a:cs typeface="Arial"/>
                  <a:sym typeface="Arial"/>
                </a:rPr>
                <a:t>  Prob. (S</a:t>
              </a:r>
              <a:r>
                <a:rPr sz="1400" baseline="-25000">
                  <a:latin typeface="Arial"/>
                  <a:ea typeface="Arial"/>
                  <a:cs typeface="Arial"/>
                  <a:sym typeface="Arial"/>
                </a:rPr>
                <a:t>1/2</a:t>
              </a:r>
              <a:r>
                <a:rPr sz="1400">
                  <a:latin typeface="Arial"/>
                  <a:ea typeface="Arial"/>
                  <a:cs typeface="Arial"/>
                  <a:sym typeface="Arial"/>
                </a:rPr>
                <a:t>) </a:t>
              </a:r>
              <a:r>
                <a:rPr sz="1400">
                  <a:latin typeface="Symbol"/>
                  <a:ea typeface="Symbol"/>
                  <a:cs typeface="Symbol"/>
                  <a:sym typeface="Symbol"/>
                </a:rPr>
                <a:t>→ </a:t>
              </a:r>
            </a:p>
          </p:txBody>
        </p:sp>
      </p:grpSp>
      <p:sp>
        <p:nvSpPr>
          <p:cNvPr id="1423" name="Shape 1423"/>
          <p:cNvSpPr/>
          <p:nvPr/>
        </p:nvSpPr>
        <p:spPr>
          <a:xfrm>
            <a:off x="2700109" y="2403443"/>
            <a:ext cx="76202" cy="390558"/>
          </a:xfrm>
          <a:prstGeom prst="line">
            <a:avLst/>
          </a:prstGeom>
          <a:ln w="28575">
            <a:solidFill>
              <a:srgbClr val="FF0000"/>
            </a:solidFill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424" name="Shape 1424"/>
          <p:cNvSpPr/>
          <p:nvPr/>
        </p:nvSpPr>
        <p:spPr>
          <a:xfrm>
            <a:off x="2933414" y="6189355"/>
            <a:ext cx="5558977" cy="645938"/>
          </a:xfrm>
          <a:prstGeom prst="rect">
            <a:avLst/>
          </a:prstGeom>
          <a:solidFill>
            <a:srgbClr val="EAEAEA"/>
          </a:solidFill>
          <a:ln w="28575">
            <a:solidFill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 sz="1800"/>
            </a:pPr>
            <a:r>
              <a:rPr>
                <a:latin typeface="Arial"/>
                <a:ea typeface="Arial"/>
                <a:cs typeface="Arial"/>
                <a:sym typeface="Arial"/>
              </a:rPr>
              <a:t>Ground-state cooling (put atom in m=0 motion state):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 algn="ctr">
              <a:defRPr sz="1800"/>
            </a:pPr>
            <a:r>
              <a:rPr>
                <a:latin typeface="Arial"/>
                <a:ea typeface="Arial"/>
                <a:cs typeface="Arial"/>
                <a:sym typeface="Arial"/>
              </a:rPr>
              <a:t>F. Diedrich et al., Phys. Rev. Lett. 62, 403 (1989)</a:t>
            </a:r>
          </a:p>
        </p:txBody>
      </p:sp>
      <p:grpSp>
        <p:nvGrpSpPr>
          <p:cNvPr id="1449" name="Group 1449"/>
          <p:cNvGrpSpPr/>
          <p:nvPr/>
        </p:nvGrpSpPr>
        <p:grpSpPr>
          <a:xfrm>
            <a:off x="804491" y="50359"/>
            <a:ext cx="2113418" cy="2333769"/>
            <a:chOff x="-1" y="0"/>
            <a:chExt cx="2113416" cy="2333767"/>
          </a:xfrm>
        </p:grpSpPr>
        <p:grpSp>
          <p:nvGrpSpPr>
            <p:cNvPr id="1446" name="Group 1446"/>
            <p:cNvGrpSpPr/>
            <p:nvPr/>
          </p:nvGrpSpPr>
          <p:grpSpPr>
            <a:xfrm>
              <a:off x="-1" y="0"/>
              <a:ext cx="2113416" cy="2333767"/>
              <a:chOff x="0" y="0"/>
              <a:chExt cx="2113414" cy="2333766"/>
            </a:xfrm>
          </p:grpSpPr>
          <p:sp>
            <p:nvSpPr>
              <p:cNvPr id="1425" name="Shape 1425"/>
              <p:cNvSpPr/>
              <p:nvPr/>
            </p:nvSpPr>
            <p:spPr>
              <a:xfrm>
                <a:off x="0" y="0"/>
                <a:ext cx="2113415" cy="2333767"/>
              </a:xfrm>
              <a:prstGeom prst="rect">
                <a:avLst/>
              </a:prstGeom>
              <a:solidFill>
                <a:srgbClr val="EAEAEA"/>
              </a:solidFill>
              <a:ln w="1905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26" name="Shape 1426"/>
              <p:cNvSpPr/>
              <p:nvPr/>
            </p:nvSpPr>
            <p:spPr>
              <a:xfrm>
                <a:off x="0" y="1933716"/>
                <a:ext cx="553229" cy="3940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 lvl="0">
                  <a:defRPr sz="1800"/>
                </a:pPr>
                <a:r>
                  <a:rPr baseline="30000"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r>
                  <a:rPr>
                    <a:latin typeface="Arial"/>
                    <a:ea typeface="Arial"/>
                    <a:cs typeface="Arial"/>
                    <a:sym typeface="Arial"/>
                  </a:rPr>
                  <a:t>S</a:t>
                </a:r>
                <a:r>
                  <a:rPr baseline="-25000">
                    <a:latin typeface="Arial"/>
                    <a:ea typeface="Arial"/>
                    <a:cs typeface="Arial"/>
                    <a:sym typeface="Arial"/>
                  </a:rPr>
                  <a:t>1/2</a:t>
                </a:r>
              </a:p>
            </p:txBody>
          </p:sp>
          <p:sp>
            <p:nvSpPr>
              <p:cNvPr id="1427" name="Shape 1427"/>
              <p:cNvSpPr/>
              <p:nvPr/>
            </p:nvSpPr>
            <p:spPr>
              <a:xfrm>
                <a:off x="717169" y="587590"/>
                <a:ext cx="565844" cy="3940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 lvl="0">
                  <a:defRPr sz="1800"/>
                </a:pPr>
                <a:r>
                  <a:rPr baseline="30000"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r>
                  <a:rPr>
                    <a:latin typeface="Arial"/>
                    <a:ea typeface="Arial"/>
                    <a:cs typeface="Arial"/>
                    <a:sym typeface="Arial"/>
                  </a:rPr>
                  <a:t>D</a:t>
                </a:r>
                <a:r>
                  <a:rPr baseline="-25000">
                    <a:latin typeface="Arial"/>
                    <a:ea typeface="Arial"/>
                    <a:cs typeface="Arial"/>
                    <a:sym typeface="Arial"/>
                  </a:rPr>
                  <a:t>5/2</a:t>
                </a:r>
              </a:p>
            </p:txBody>
          </p:sp>
          <p:grpSp>
            <p:nvGrpSpPr>
              <p:cNvPr id="1436" name="Group 1436"/>
              <p:cNvGrpSpPr/>
              <p:nvPr/>
            </p:nvGrpSpPr>
            <p:grpSpPr>
              <a:xfrm>
                <a:off x="643845" y="1507087"/>
                <a:ext cx="702700" cy="721349"/>
                <a:chOff x="0" y="0"/>
                <a:chExt cx="702698" cy="721348"/>
              </a:xfrm>
            </p:grpSpPr>
            <p:sp>
              <p:nvSpPr>
                <p:cNvPr id="1428" name="Shape 1428"/>
                <p:cNvSpPr/>
                <p:nvPr/>
              </p:nvSpPr>
              <p:spPr>
                <a:xfrm>
                  <a:off x="43542" y="626653"/>
                  <a:ext cx="381001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429" name="Shape 1429"/>
                <p:cNvSpPr/>
                <p:nvPr/>
              </p:nvSpPr>
              <p:spPr>
                <a:xfrm>
                  <a:off x="43542" y="523240"/>
                  <a:ext cx="381001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430" name="Shape 1430"/>
                <p:cNvSpPr/>
                <p:nvPr/>
              </p:nvSpPr>
              <p:spPr>
                <a:xfrm>
                  <a:off x="43542" y="426628"/>
                  <a:ext cx="381001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431" name="Shape 1431"/>
                <p:cNvSpPr/>
                <p:nvPr/>
              </p:nvSpPr>
              <p:spPr>
                <a:xfrm>
                  <a:off x="43542" y="332740"/>
                  <a:ext cx="381001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432" name="Shape 1432"/>
                <p:cNvSpPr/>
                <p:nvPr/>
              </p:nvSpPr>
              <p:spPr>
                <a:xfrm rot="16200000">
                  <a:off x="8960" y="-8961"/>
                  <a:ext cx="332741" cy="35066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18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lvl="0"/>
                  <a:r>
                    <a:t>…</a:t>
                  </a:r>
                </a:p>
              </p:txBody>
            </p:sp>
            <p:sp>
              <p:nvSpPr>
                <p:cNvPr id="1433" name="Shape 1433"/>
                <p:cNvSpPr/>
                <p:nvPr/>
              </p:nvSpPr>
              <p:spPr>
                <a:xfrm>
                  <a:off x="398087" y="518932"/>
                  <a:ext cx="304612" cy="20241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8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lvl="0">
                    <a:defRPr sz="1800"/>
                  </a:pPr>
                  <a:r>
                    <a:rPr sz="800"/>
                    <a:t>m=0</a:t>
                  </a:r>
                </a:p>
              </p:txBody>
            </p:sp>
            <p:sp>
              <p:nvSpPr>
                <p:cNvPr id="1434" name="Shape 1434"/>
                <p:cNvSpPr/>
                <p:nvPr/>
              </p:nvSpPr>
              <p:spPr>
                <a:xfrm>
                  <a:off x="398087" y="296683"/>
                  <a:ext cx="304612" cy="20241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8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lvl="0">
                    <a:defRPr sz="1800"/>
                  </a:pPr>
                  <a:r>
                    <a:rPr sz="800"/>
                    <a:t>m=2</a:t>
                  </a:r>
                </a:p>
              </p:txBody>
            </p:sp>
            <p:sp>
              <p:nvSpPr>
                <p:cNvPr id="1435" name="Shape 1435"/>
                <p:cNvSpPr/>
                <p:nvPr/>
              </p:nvSpPr>
              <p:spPr>
                <a:xfrm>
                  <a:off x="398087" y="411210"/>
                  <a:ext cx="304612" cy="20241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8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lvl="0">
                    <a:defRPr sz="1800"/>
                  </a:pPr>
                  <a:r>
                    <a:rPr sz="800"/>
                    <a:t>m=1</a:t>
                  </a:r>
                </a:p>
              </p:txBody>
            </p:sp>
          </p:grpSp>
          <p:grpSp>
            <p:nvGrpSpPr>
              <p:cNvPr id="1445" name="Group 1445"/>
              <p:cNvGrpSpPr/>
              <p:nvPr/>
            </p:nvGrpSpPr>
            <p:grpSpPr>
              <a:xfrm>
                <a:off x="1355933" y="223041"/>
                <a:ext cx="702700" cy="721349"/>
                <a:chOff x="0" y="0"/>
                <a:chExt cx="702698" cy="721348"/>
              </a:xfrm>
            </p:grpSpPr>
            <p:sp>
              <p:nvSpPr>
                <p:cNvPr id="1437" name="Shape 1437"/>
                <p:cNvSpPr/>
                <p:nvPr/>
              </p:nvSpPr>
              <p:spPr>
                <a:xfrm>
                  <a:off x="43542" y="626653"/>
                  <a:ext cx="381001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438" name="Shape 1438"/>
                <p:cNvSpPr/>
                <p:nvPr/>
              </p:nvSpPr>
              <p:spPr>
                <a:xfrm>
                  <a:off x="43542" y="523240"/>
                  <a:ext cx="381001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439" name="Shape 1439"/>
                <p:cNvSpPr/>
                <p:nvPr/>
              </p:nvSpPr>
              <p:spPr>
                <a:xfrm>
                  <a:off x="43542" y="426628"/>
                  <a:ext cx="381001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440" name="Shape 1440"/>
                <p:cNvSpPr/>
                <p:nvPr/>
              </p:nvSpPr>
              <p:spPr>
                <a:xfrm>
                  <a:off x="43542" y="332740"/>
                  <a:ext cx="381001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441" name="Shape 1441"/>
                <p:cNvSpPr/>
                <p:nvPr/>
              </p:nvSpPr>
              <p:spPr>
                <a:xfrm rot="16200000">
                  <a:off x="8960" y="-8961"/>
                  <a:ext cx="332741" cy="35066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18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lvl="0"/>
                  <a:r>
                    <a:t>…</a:t>
                  </a:r>
                </a:p>
              </p:txBody>
            </p:sp>
            <p:sp>
              <p:nvSpPr>
                <p:cNvPr id="1442" name="Shape 1442"/>
                <p:cNvSpPr/>
                <p:nvPr/>
              </p:nvSpPr>
              <p:spPr>
                <a:xfrm>
                  <a:off x="398087" y="518932"/>
                  <a:ext cx="304612" cy="20241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8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lvl="0">
                    <a:defRPr sz="1800"/>
                  </a:pPr>
                  <a:r>
                    <a:rPr sz="800"/>
                    <a:t>m=0</a:t>
                  </a:r>
                </a:p>
              </p:txBody>
            </p:sp>
            <p:sp>
              <p:nvSpPr>
                <p:cNvPr id="1443" name="Shape 1443"/>
                <p:cNvSpPr/>
                <p:nvPr/>
              </p:nvSpPr>
              <p:spPr>
                <a:xfrm>
                  <a:off x="398087" y="296683"/>
                  <a:ext cx="304612" cy="20241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8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lvl="0">
                    <a:defRPr sz="1800"/>
                  </a:pPr>
                  <a:r>
                    <a:rPr sz="800"/>
                    <a:t>m=2</a:t>
                  </a:r>
                </a:p>
              </p:txBody>
            </p:sp>
            <p:sp>
              <p:nvSpPr>
                <p:cNvPr id="1444" name="Shape 1444"/>
                <p:cNvSpPr/>
                <p:nvPr/>
              </p:nvSpPr>
              <p:spPr>
                <a:xfrm>
                  <a:off x="398087" y="411210"/>
                  <a:ext cx="304612" cy="20241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8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lvl="0">
                    <a:defRPr sz="1800"/>
                  </a:pPr>
                  <a:r>
                    <a:rPr sz="800"/>
                    <a:t>m=1</a:t>
                  </a:r>
                </a:p>
              </p:txBody>
            </p:sp>
          </p:grpSp>
        </p:grpSp>
        <p:sp>
          <p:nvSpPr>
            <p:cNvPr id="1447" name="Shape 1447"/>
            <p:cNvSpPr/>
            <p:nvPr/>
          </p:nvSpPr>
          <p:spPr>
            <a:xfrm flipV="1">
              <a:off x="809172" y="758964"/>
              <a:ext cx="780805" cy="1162928"/>
            </a:xfrm>
            <a:prstGeom prst="line">
              <a:avLst/>
            </a:prstGeom>
            <a:noFill/>
            <a:ln w="38100" cap="flat">
              <a:solidFill>
                <a:srgbClr val="CC99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448" name="Shape 1448"/>
            <p:cNvSpPr/>
            <p:nvPr/>
          </p:nvSpPr>
          <p:spPr>
            <a:xfrm>
              <a:off x="305593" y="1077802"/>
              <a:ext cx="925891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>
                <a:defRPr sz="1800"/>
              </a:pPr>
              <a:r>
                <a:rPr lang="es-MX" dirty="0">
                  <a:latin typeface="Symbol"/>
                  <a:ea typeface="Arial"/>
                  <a:cs typeface="Arial"/>
                  <a:sym typeface="Symbol"/>
                </a:rPr>
                <a:t></a:t>
              </a:r>
              <a:r>
                <a:rPr dirty="0" smtClean="0">
                  <a:latin typeface="Arial"/>
                  <a:ea typeface="Arial"/>
                  <a:cs typeface="Arial"/>
                  <a:sym typeface="Arial"/>
                </a:rPr>
                <a:t>m </a:t>
              </a:r>
              <a:r>
                <a:rPr dirty="0">
                  <a:latin typeface="Arial"/>
                  <a:ea typeface="Arial"/>
                  <a:cs typeface="Arial"/>
                  <a:sym typeface="Arial"/>
                </a:rPr>
                <a:t>= -1</a:t>
              </a:r>
            </a:p>
          </p:txBody>
        </p:sp>
      </p:grpSp>
      <p:grpSp>
        <p:nvGrpSpPr>
          <p:cNvPr id="1462" name="Group 1462"/>
          <p:cNvGrpSpPr/>
          <p:nvPr/>
        </p:nvGrpSpPr>
        <p:grpSpPr>
          <a:xfrm>
            <a:off x="1699141" y="833159"/>
            <a:ext cx="902436" cy="1270334"/>
            <a:chOff x="7786" y="0"/>
            <a:chExt cx="902435" cy="1270332"/>
          </a:xfrm>
        </p:grpSpPr>
        <p:sp>
          <p:nvSpPr>
            <p:cNvPr id="1450" name="Shape 1450"/>
            <p:cNvSpPr/>
            <p:nvPr/>
          </p:nvSpPr>
          <p:spPr>
            <a:xfrm rot="12825123">
              <a:off x="46134" y="1076657"/>
              <a:ext cx="121069" cy="174773"/>
            </a:xfrm>
            <a:prstGeom prst="triangle">
              <a:avLst/>
            </a:prstGeom>
            <a:solidFill>
              <a:srgbClr val="CC99FF"/>
            </a:solidFill>
            <a:ln w="9525" cap="flat">
              <a:solidFill>
                <a:srgbClr val="CC99F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1461" name="Group 1461"/>
            <p:cNvGrpSpPr/>
            <p:nvPr/>
          </p:nvGrpSpPr>
          <p:grpSpPr>
            <a:xfrm>
              <a:off x="101421" y="-1"/>
              <a:ext cx="808801" cy="1089852"/>
              <a:chOff x="0" y="0"/>
              <a:chExt cx="808800" cy="1089850"/>
            </a:xfrm>
          </p:grpSpPr>
          <p:sp>
            <p:nvSpPr>
              <p:cNvPr id="1451" name="Shape 1451"/>
              <p:cNvSpPr/>
              <p:nvPr/>
            </p:nvSpPr>
            <p:spPr>
              <a:xfrm rot="7425123">
                <a:off x="541061" y="261702"/>
                <a:ext cx="131079" cy="48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CC99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52" name="Shape 1452"/>
              <p:cNvSpPr/>
              <p:nvPr/>
            </p:nvSpPr>
            <p:spPr>
              <a:xfrm rot="18225123">
                <a:off x="427969" y="343780"/>
                <a:ext cx="131079" cy="48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CC99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53" name="Shape 1453"/>
              <p:cNvSpPr/>
              <p:nvPr/>
            </p:nvSpPr>
            <p:spPr>
              <a:xfrm rot="7425123">
                <a:off x="395407" y="479672"/>
                <a:ext cx="131079" cy="48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CC99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54" name="Shape 1454"/>
              <p:cNvSpPr/>
              <p:nvPr/>
            </p:nvSpPr>
            <p:spPr>
              <a:xfrm rot="18225123">
                <a:off x="282315" y="561750"/>
                <a:ext cx="131079" cy="48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CC99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55" name="Shape 1455"/>
              <p:cNvSpPr/>
              <p:nvPr/>
            </p:nvSpPr>
            <p:spPr>
              <a:xfrm rot="7425123">
                <a:off x="249752" y="697642"/>
                <a:ext cx="131080" cy="48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CC99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56" name="Shape 1456"/>
              <p:cNvSpPr/>
              <p:nvPr/>
            </p:nvSpPr>
            <p:spPr>
              <a:xfrm rot="18225123">
                <a:off x="136661" y="779720"/>
                <a:ext cx="131079" cy="48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CC99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57" name="Shape 1457"/>
              <p:cNvSpPr/>
              <p:nvPr/>
            </p:nvSpPr>
            <p:spPr>
              <a:xfrm rot="7425123">
                <a:off x="104098" y="915612"/>
                <a:ext cx="131079" cy="48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CC99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58" name="Shape 1458"/>
              <p:cNvSpPr/>
              <p:nvPr/>
            </p:nvSpPr>
            <p:spPr>
              <a:xfrm rot="18225123">
                <a:off x="-8994" y="997690"/>
                <a:ext cx="131080" cy="48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CC99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59" name="Shape 1459"/>
              <p:cNvSpPr/>
              <p:nvPr/>
            </p:nvSpPr>
            <p:spPr>
              <a:xfrm rot="7425123">
                <a:off x="686715" y="43731"/>
                <a:ext cx="131079" cy="48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CC99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60" name="Shape 1460"/>
              <p:cNvSpPr/>
              <p:nvPr/>
            </p:nvSpPr>
            <p:spPr>
              <a:xfrm rot="18225123">
                <a:off x="573623" y="125810"/>
                <a:ext cx="131079" cy="48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CC99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sp>
        <p:nvSpPr>
          <p:cNvPr id="1463" name="Shape 1463"/>
          <p:cNvSpPr/>
          <p:nvPr/>
        </p:nvSpPr>
        <p:spPr>
          <a:xfrm>
            <a:off x="2108068" y="1302404"/>
            <a:ext cx="84894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lang="es-MX" dirty="0">
                <a:latin typeface="Symbol"/>
                <a:ea typeface="Arial"/>
                <a:cs typeface="Arial"/>
                <a:sym typeface="Symbol"/>
              </a:rPr>
              <a:t></a:t>
            </a:r>
            <a:r>
              <a:rPr dirty="0" smtClean="0">
                <a:latin typeface="Arial"/>
                <a:ea typeface="Arial"/>
                <a:cs typeface="Arial"/>
                <a:sym typeface="Arial"/>
              </a:rPr>
              <a:t>m 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= 0</a:t>
            </a:r>
          </a:p>
        </p:txBody>
      </p:sp>
      <p:grpSp>
        <p:nvGrpSpPr>
          <p:cNvPr id="1488" name="Group 1488"/>
          <p:cNvGrpSpPr/>
          <p:nvPr/>
        </p:nvGrpSpPr>
        <p:grpSpPr>
          <a:xfrm>
            <a:off x="3190176" y="52217"/>
            <a:ext cx="2113418" cy="2333769"/>
            <a:chOff x="-1" y="0"/>
            <a:chExt cx="2113416" cy="2333767"/>
          </a:xfrm>
        </p:grpSpPr>
        <p:grpSp>
          <p:nvGrpSpPr>
            <p:cNvPr id="1485" name="Group 1485"/>
            <p:cNvGrpSpPr/>
            <p:nvPr/>
          </p:nvGrpSpPr>
          <p:grpSpPr>
            <a:xfrm>
              <a:off x="-1" y="0"/>
              <a:ext cx="2113416" cy="2333767"/>
              <a:chOff x="0" y="0"/>
              <a:chExt cx="2113414" cy="2333766"/>
            </a:xfrm>
          </p:grpSpPr>
          <p:sp>
            <p:nvSpPr>
              <p:cNvPr id="1464" name="Shape 1464"/>
              <p:cNvSpPr/>
              <p:nvPr/>
            </p:nvSpPr>
            <p:spPr>
              <a:xfrm>
                <a:off x="0" y="0"/>
                <a:ext cx="2113415" cy="2333767"/>
              </a:xfrm>
              <a:prstGeom prst="rect">
                <a:avLst/>
              </a:prstGeom>
              <a:solidFill>
                <a:srgbClr val="EAEAEA"/>
              </a:solidFill>
              <a:ln w="1905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65" name="Shape 1465"/>
              <p:cNvSpPr/>
              <p:nvPr/>
            </p:nvSpPr>
            <p:spPr>
              <a:xfrm>
                <a:off x="0" y="1933716"/>
                <a:ext cx="553229" cy="3940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 lvl="0">
                  <a:defRPr sz="1800"/>
                </a:pPr>
                <a:r>
                  <a:rPr baseline="30000"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r>
                  <a:rPr>
                    <a:latin typeface="Arial"/>
                    <a:ea typeface="Arial"/>
                    <a:cs typeface="Arial"/>
                    <a:sym typeface="Arial"/>
                  </a:rPr>
                  <a:t>S</a:t>
                </a:r>
                <a:r>
                  <a:rPr baseline="-25000">
                    <a:latin typeface="Arial"/>
                    <a:ea typeface="Arial"/>
                    <a:cs typeface="Arial"/>
                    <a:sym typeface="Arial"/>
                  </a:rPr>
                  <a:t>1/2</a:t>
                </a:r>
              </a:p>
            </p:txBody>
          </p:sp>
          <p:sp>
            <p:nvSpPr>
              <p:cNvPr id="1466" name="Shape 1466"/>
              <p:cNvSpPr/>
              <p:nvPr/>
            </p:nvSpPr>
            <p:spPr>
              <a:xfrm>
                <a:off x="717169" y="587590"/>
                <a:ext cx="565844" cy="3940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 lvl="0">
                  <a:defRPr sz="1800"/>
                </a:pPr>
                <a:r>
                  <a:rPr baseline="30000"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r>
                  <a:rPr>
                    <a:latin typeface="Arial"/>
                    <a:ea typeface="Arial"/>
                    <a:cs typeface="Arial"/>
                    <a:sym typeface="Arial"/>
                  </a:rPr>
                  <a:t>D</a:t>
                </a:r>
                <a:r>
                  <a:rPr baseline="-25000">
                    <a:latin typeface="Arial"/>
                    <a:ea typeface="Arial"/>
                    <a:cs typeface="Arial"/>
                    <a:sym typeface="Arial"/>
                  </a:rPr>
                  <a:t>5/2</a:t>
                </a:r>
              </a:p>
            </p:txBody>
          </p:sp>
          <p:grpSp>
            <p:nvGrpSpPr>
              <p:cNvPr id="1475" name="Group 1475"/>
              <p:cNvGrpSpPr/>
              <p:nvPr/>
            </p:nvGrpSpPr>
            <p:grpSpPr>
              <a:xfrm>
                <a:off x="643845" y="1507087"/>
                <a:ext cx="702700" cy="721349"/>
                <a:chOff x="0" y="0"/>
                <a:chExt cx="702698" cy="721348"/>
              </a:xfrm>
            </p:grpSpPr>
            <p:sp>
              <p:nvSpPr>
                <p:cNvPr id="1467" name="Shape 1467"/>
                <p:cNvSpPr/>
                <p:nvPr/>
              </p:nvSpPr>
              <p:spPr>
                <a:xfrm>
                  <a:off x="43542" y="626653"/>
                  <a:ext cx="381001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468" name="Shape 1468"/>
                <p:cNvSpPr/>
                <p:nvPr/>
              </p:nvSpPr>
              <p:spPr>
                <a:xfrm>
                  <a:off x="43542" y="523240"/>
                  <a:ext cx="381001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469" name="Shape 1469"/>
                <p:cNvSpPr/>
                <p:nvPr/>
              </p:nvSpPr>
              <p:spPr>
                <a:xfrm>
                  <a:off x="43542" y="426628"/>
                  <a:ext cx="381001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470" name="Shape 1470"/>
                <p:cNvSpPr/>
                <p:nvPr/>
              </p:nvSpPr>
              <p:spPr>
                <a:xfrm>
                  <a:off x="43542" y="332740"/>
                  <a:ext cx="381001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471" name="Shape 1471"/>
                <p:cNvSpPr/>
                <p:nvPr/>
              </p:nvSpPr>
              <p:spPr>
                <a:xfrm rot="16200000">
                  <a:off x="8960" y="-8961"/>
                  <a:ext cx="332741" cy="35066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18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lvl="0"/>
                  <a:r>
                    <a:t>…</a:t>
                  </a:r>
                </a:p>
              </p:txBody>
            </p:sp>
            <p:sp>
              <p:nvSpPr>
                <p:cNvPr id="1472" name="Shape 1472"/>
                <p:cNvSpPr/>
                <p:nvPr/>
              </p:nvSpPr>
              <p:spPr>
                <a:xfrm>
                  <a:off x="398087" y="518932"/>
                  <a:ext cx="304612" cy="20241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8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lvl="0">
                    <a:defRPr sz="1800"/>
                  </a:pPr>
                  <a:r>
                    <a:rPr sz="800"/>
                    <a:t>m=0</a:t>
                  </a:r>
                </a:p>
              </p:txBody>
            </p:sp>
            <p:sp>
              <p:nvSpPr>
                <p:cNvPr id="1473" name="Shape 1473"/>
                <p:cNvSpPr/>
                <p:nvPr/>
              </p:nvSpPr>
              <p:spPr>
                <a:xfrm>
                  <a:off x="398087" y="296683"/>
                  <a:ext cx="304612" cy="20241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8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lvl="0">
                    <a:defRPr sz="1800"/>
                  </a:pPr>
                  <a:r>
                    <a:rPr sz="800"/>
                    <a:t>m=2</a:t>
                  </a:r>
                </a:p>
              </p:txBody>
            </p:sp>
            <p:sp>
              <p:nvSpPr>
                <p:cNvPr id="1474" name="Shape 1474"/>
                <p:cNvSpPr/>
                <p:nvPr/>
              </p:nvSpPr>
              <p:spPr>
                <a:xfrm>
                  <a:off x="398087" y="411210"/>
                  <a:ext cx="304612" cy="20241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8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lvl="0">
                    <a:defRPr sz="1800"/>
                  </a:pPr>
                  <a:r>
                    <a:rPr sz="800"/>
                    <a:t>m=1</a:t>
                  </a:r>
                </a:p>
              </p:txBody>
            </p:sp>
          </p:grpSp>
          <p:grpSp>
            <p:nvGrpSpPr>
              <p:cNvPr id="1484" name="Group 1484"/>
              <p:cNvGrpSpPr/>
              <p:nvPr/>
            </p:nvGrpSpPr>
            <p:grpSpPr>
              <a:xfrm>
                <a:off x="1355933" y="223041"/>
                <a:ext cx="702700" cy="721349"/>
                <a:chOff x="0" y="0"/>
                <a:chExt cx="702698" cy="721348"/>
              </a:xfrm>
            </p:grpSpPr>
            <p:sp>
              <p:nvSpPr>
                <p:cNvPr id="1476" name="Shape 1476"/>
                <p:cNvSpPr/>
                <p:nvPr/>
              </p:nvSpPr>
              <p:spPr>
                <a:xfrm>
                  <a:off x="43542" y="626653"/>
                  <a:ext cx="381001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477" name="Shape 1477"/>
                <p:cNvSpPr/>
                <p:nvPr/>
              </p:nvSpPr>
              <p:spPr>
                <a:xfrm>
                  <a:off x="43542" y="523240"/>
                  <a:ext cx="381001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478" name="Shape 1478"/>
                <p:cNvSpPr/>
                <p:nvPr/>
              </p:nvSpPr>
              <p:spPr>
                <a:xfrm>
                  <a:off x="43542" y="426628"/>
                  <a:ext cx="381001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479" name="Shape 1479"/>
                <p:cNvSpPr/>
                <p:nvPr/>
              </p:nvSpPr>
              <p:spPr>
                <a:xfrm>
                  <a:off x="43542" y="332740"/>
                  <a:ext cx="381001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480" name="Shape 1480"/>
                <p:cNvSpPr/>
                <p:nvPr/>
              </p:nvSpPr>
              <p:spPr>
                <a:xfrm rot="16200000">
                  <a:off x="8960" y="-8961"/>
                  <a:ext cx="332741" cy="35066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18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lvl="0"/>
                  <a:r>
                    <a:t>…</a:t>
                  </a:r>
                </a:p>
              </p:txBody>
            </p:sp>
            <p:sp>
              <p:nvSpPr>
                <p:cNvPr id="1481" name="Shape 1481"/>
                <p:cNvSpPr/>
                <p:nvPr/>
              </p:nvSpPr>
              <p:spPr>
                <a:xfrm>
                  <a:off x="398087" y="518932"/>
                  <a:ext cx="304612" cy="20241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8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lvl="0">
                    <a:defRPr sz="1800"/>
                  </a:pPr>
                  <a:r>
                    <a:rPr sz="800"/>
                    <a:t>m=0</a:t>
                  </a:r>
                </a:p>
              </p:txBody>
            </p:sp>
            <p:sp>
              <p:nvSpPr>
                <p:cNvPr id="1482" name="Shape 1482"/>
                <p:cNvSpPr/>
                <p:nvPr/>
              </p:nvSpPr>
              <p:spPr>
                <a:xfrm>
                  <a:off x="398087" y="296683"/>
                  <a:ext cx="304612" cy="20241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8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lvl="0">
                    <a:defRPr sz="1800"/>
                  </a:pPr>
                  <a:r>
                    <a:rPr sz="800"/>
                    <a:t>m=2</a:t>
                  </a:r>
                </a:p>
              </p:txBody>
            </p:sp>
            <p:sp>
              <p:nvSpPr>
                <p:cNvPr id="1483" name="Shape 1483"/>
                <p:cNvSpPr/>
                <p:nvPr/>
              </p:nvSpPr>
              <p:spPr>
                <a:xfrm>
                  <a:off x="398087" y="411210"/>
                  <a:ext cx="304612" cy="20241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8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lvl="0">
                    <a:defRPr sz="1800"/>
                  </a:pPr>
                  <a:r>
                    <a:rPr sz="800"/>
                    <a:t>m=1</a:t>
                  </a:r>
                </a:p>
              </p:txBody>
            </p:sp>
          </p:grpSp>
        </p:grpSp>
        <p:sp>
          <p:nvSpPr>
            <p:cNvPr id="1486" name="Shape 1486"/>
            <p:cNvSpPr/>
            <p:nvPr/>
          </p:nvSpPr>
          <p:spPr>
            <a:xfrm>
              <a:off x="305593" y="1077802"/>
              <a:ext cx="925891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>
                <a:defRPr sz="1800"/>
              </a:pPr>
              <a:r>
                <a:rPr lang="es-MX" dirty="0">
                  <a:latin typeface="Symbol"/>
                  <a:ea typeface="Arial"/>
                  <a:cs typeface="Arial"/>
                  <a:sym typeface="Symbol"/>
                </a:rPr>
                <a:t></a:t>
              </a:r>
              <a:r>
                <a:rPr dirty="0" smtClean="0">
                  <a:latin typeface="Arial"/>
                  <a:ea typeface="Arial"/>
                  <a:cs typeface="Arial"/>
                  <a:sym typeface="Arial"/>
                </a:rPr>
                <a:t>m </a:t>
              </a:r>
              <a:r>
                <a:rPr dirty="0">
                  <a:latin typeface="Arial"/>
                  <a:ea typeface="Arial"/>
                  <a:cs typeface="Arial"/>
                  <a:sym typeface="Arial"/>
                </a:rPr>
                <a:t>= -1</a:t>
              </a:r>
            </a:p>
          </p:txBody>
        </p:sp>
        <p:sp>
          <p:nvSpPr>
            <p:cNvPr id="1487" name="Shape 1487"/>
            <p:cNvSpPr/>
            <p:nvPr/>
          </p:nvSpPr>
          <p:spPr>
            <a:xfrm flipV="1">
              <a:off x="786888" y="850074"/>
              <a:ext cx="780805" cy="1162928"/>
            </a:xfrm>
            <a:prstGeom prst="line">
              <a:avLst/>
            </a:prstGeom>
            <a:noFill/>
            <a:ln w="38100" cap="flat">
              <a:solidFill>
                <a:srgbClr val="CC99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  <p:sp>
        <p:nvSpPr>
          <p:cNvPr id="1489" name="Shape 1489"/>
          <p:cNvSpPr/>
          <p:nvPr/>
        </p:nvSpPr>
        <p:spPr>
          <a:xfrm>
            <a:off x="4489586" y="1351183"/>
            <a:ext cx="84894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lang="es-MX" dirty="0">
                <a:latin typeface="Symbol"/>
                <a:ea typeface="Arial"/>
                <a:cs typeface="Arial"/>
                <a:sym typeface="Symbol"/>
              </a:rPr>
              <a:t></a:t>
            </a:r>
            <a:r>
              <a:rPr dirty="0" smtClean="0">
                <a:latin typeface="Arial"/>
                <a:ea typeface="Arial"/>
                <a:cs typeface="Arial"/>
                <a:sym typeface="Arial"/>
              </a:rPr>
              <a:t>m 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= 0</a:t>
            </a:r>
          </a:p>
        </p:txBody>
      </p:sp>
      <p:grpSp>
        <p:nvGrpSpPr>
          <p:cNvPr id="1502" name="Group 1502"/>
          <p:cNvGrpSpPr/>
          <p:nvPr/>
        </p:nvGrpSpPr>
        <p:grpSpPr>
          <a:xfrm>
            <a:off x="4048470" y="926961"/>
            <a:ext cx="902436" cy="1270334"/>
            <a:chOff x="7786" y="0"/>
            <a:chExt cx="902435" cy="1270332"/>
          </a:xfrm>
        </p:grpSpPr>
        <p:sp>
          <p:nvSpPr>
            <p:cNvPr id="1490" name="Shape 1490"/>
            <p:cNvSpPr/>
            <p:nvPr/>
          </p:nvSpPr>
          <p:spPr>
            <a:xfrm rot="12825123">
              <a:off x="46134" y="1076657"/>
              <a:ext cx="121069" cy="174772"/>
            </a:xfrm>
            <a:prstGeom prst="triangle">
              <a:avLst/>
            </a:prstGeom>
            <a:solidFill>
              <a:srgbClr val="CC99FF"/>
            </a:solidFill>
            <a:ln w="9525" cap="flat">
              <a:solidFill>
                <a:srgbClr val="CC99F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1501" name="Group 1501"/>
            <p:cNvGrpSpPr/>
            <p:nvPr/>
          </p:nvGrpSpPr>
          <p:grpSpPr>
            <a:xfrm>
              <a:off x="101421" y="-1"/>
              <a:ext cx="808801" cy="1089852"/>
              <a:chOff x="0" y="0"/>
              <a:chExt cx="808800" cy="1089850"/>
            </a:xfrm>
          </p:grpSpPr>
          <p:sp>
            <p:nvSpPr>
              <p:cNvPr id="1491" name="Shape 1491"/>
              <p:cNvSpPr/>
              <p:nvPr/>
            </p:nvSpPr>
            <p:spPr>
              <a:xfrm rot="7425123">
                <a:off x="541061" y="261702"/>
                <a:ext cx="131079" cy="48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CC99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92" name="Shape 1492"/>
              <p:cNvSpPr/>
              <p:nvPr/>
            </p:nvSpPr>
            <p:spPr>
              <a:xfrm rot="18225123">
                <a:off x="427969" y="343780"/>
                <a:ext cx="131079" cy="48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CC99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93" name="Shape 1493"/>
              <p:cNvSpPr/>
              <p:nvPr/>
            </p:nvSpPr>
            <p:spPr>
              <a:xfrm rot="7425123">
                <a:off x="395407" y="479672"/>
                <a:ext cx="131079" cy="48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CC99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94" name="Shape 1494"/>
              <p:cNvSpPr/>
              <p:nvPr/>
            </p:nvSpPr>
            <p:spPr>
              <a:xfrm rot="18225123">
                <a:off x="282315" y="561750"/>
                <a:ext cx="131079" cy="48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CC99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95" name="Shape 1495"/>
              <p:cNvSpPr/>
              <p:nvPr/>
            </p:nvSpPr>
            <p:spPr>
              <a:xfrm rot="7425123">
                <a:off x="249752" y="697642"/>
                <a:ext cx="131080" cy="48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CC99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96" name="Shape 1496"/>
              <p:cNvSpPr/>
              <p:nvPr/>
            </p:nvSpPr>
            <p:spPr>
              <a:xfrm rot="18225123">
                <a:off x="136661" y="779720"/>
                <a:ext cx="131079" cy="48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CC99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97" name="Shape 1497"/>
              <p:cNvSpPr/>
              <p:nvPr/>
            </p:nvSpPr>
            <p:spPr>
              <a:xfrm rot="7425123">
                <a:off x="104098" y="915612"/>
                <a:ext cx="131079" cy="48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CC99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98" name="Shape 1498"/>
              <p:cNvSpPr/>
              <p:nvPr/>
            </p:nvSpPr>
            <p:spPr>
              <a:xfrm rot="18225123">
                <a:off x="-8994" y="997690"/>
                <a:ext cx="131080" cy="48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CC99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99" name="Shape 1499"/>
              <p:cNvSpPr/>
              <p:nvPr/>
            </p:nvSpPr>
            <p:spPr>
              <a:xfrm rot="7425123">
                <a:off x="686715" y="43731"/>
                <a:ext cx="131079" cy="48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CC99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500" name="Shape 1500"/>
              <p:cNvSpPr/>
              <p:nvPr/>
            </p:nvSpPr>
            <p:spPr>
              <a:xfrm rot="18225123">
                <a:off x="573623" y="125810"/>
                <a:ext cx="131079" cy="48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600" y="10800"/>
                      <a:pt x="7200" y="0"/>
                      <a:pt x="10800" y="0"/>
                    </a:cubicBezTo>
                    <a:cubicBezTo>
                      <a:pt x="14400" y="0"/>
                      <a:pt x="18000" y="1080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CC99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grpSp>
        <p:nvGrpSpPr>
          <p:cNvPr id="1530" name="Group 1530"/>
          <p:cNvGrpSpPr/>
          <p:nvPr/>
        </p:nvGrpSpPr>
        <p:grpSpPr>
          <a:xfrm>
            <a:off x="5550897" y="52217"/>
            <a:ext cx="2113417" cy="2333769"/>
            <a:chOff x="-1" y="0"/>
            <a:chExt cx="2113416" cy="2333767"/>
          </a:xfrm>
        </p:grpSpPr>
        <p:grpSp>
          <p:nvGrpSpPr>
            <p:cNvPr id="1524" name="Group 1524"/>
            <p:cNvGrpSpPr/>
            <p:nvPr/>
          </p:nvGrpSpPr>
          <p:grpSpPr>
            <a:xfrm>
              <a:off x="-1" y="0"/>
              <a:ext cx="2113416" cy="2333767"/>
              <a:chOff x="0" y="0"/>
              <a:chExt cx="2113414" cy="2333766"/>
            </a:xfrm>
          </p:grpSpPr>
          <p:sp>
            <p:nvSpPr>
              <p:cNvPr id="1503" name="Shape 1503"/>
              <p:cNvSpPr/>
              <p:nvPr/>
            </p:nvSpPr>
            <p:spPr>
              <a:xfrm>
                <a:off x="0" y="0"/>
                <a:ext cx="2113415" cy="2333767"/>
              </a:xfrm>
              <a:prstGeom prst="rect">
                <a:avLst/>
              </a:prstGeom>
              <a:solidFill>
                <a:srgbClr val="EAEAEA"/>
              </a:solidFill>
              <a:ln w="1905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3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504" name="Shape 1504"/>
              <p:cNvSpPr/>
              <p:nvPr/>
            </p:nvSpPr>
            <p:spPr>
              <a:xfrm>
                <a:off x="0" y="1933716"/>
                <a:ext cx="553229" cy="3940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 lvl="0">
                  <a:defRPr sz="1800"/>
                </a:pPr>
                <a:r>
                  <a:rPr baseline="30000"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r>
                  <a:rPr>
                    <a:latin typeface="Arial"/>
                    <a:ea typeface="Arial"/>
                    <a:cs typeface="Arial"/>
                    <a:sym typeface="Arial"/>
                  </a:rPr>
                  <a:t>S</a:t>
                </a:r>
                <a:r>
                  <a:rPr baseline="-25000">
                    <a:latin typeface="Arial"/>
                    <a:ea typeface="Arial"/>
                    <a:cs typeface="Arial"/>
                    <a:sym typeface="Arial"/>
                  </a:rPr>
                  <a:t>1/2</a:t>
                </a:r>
              </a:p>
            </p:txBody>
          </p:sp>
          <p:sp>
            <p:nvSpPr>
              <p:cNvPr id="1505" name="Shape 1505"/>
              <p:cNvSpPr/>
              <p:nvPr/>
            </p:nvSpPr>
            <p:spPr>
              <a:xfrm>
                <a:off x="717169" y="587590"/>
                <a:ext cx="565844" cy="3940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 lvl="0">
                  <a:defRPr sz="1800"/>
                </a:pPr>
                <a:r>
                  <a:rPr baseline="30000"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r>
                  <a:rPr>
                    <a:latin typeface="Arial"/>
                    <a:ea typeface="Arial"/>
                    <a:cs typeface="Arial"/>
                    <a:sym typeface="Arial"/>
                  </a:rPr>
                  <a:t>D</a:t>
                </a:r>
                <a:r>
                  <a:rPr baseline="-25000">
                    <a:latin typeface="Arial"/>
                    <a:ea typeface="Arial"/>
                    <a:cs typeface="Arial"/>
                    <a:sym typeface="Arial"/>
                  </a:rPr>
                  <a:t>5/2</a:t>
                </a:r>
              </a:p>
            </p:txBody>
          </p:sp>
          <p:grpSp>
            <p:nvGrpSpPr>
              <p:cNvPr id="1514" name="Group 1514"/>
              <p:cNvGrpSpPr/>
              <p:nvPr/>
            </p:nvGrpSpPr>
            <p:grpSpPr>
              <a:xfrm>
                <a:off x="643845" y="1507087"/>
                <a:ext cx="702700" cy="721349"/>
                <a:chOff x="0" y="0"/>
                <a:chExt cx="702698" cy="721348"/>
              </a:xfrm>
            </p:grpSpPr>
            <p:sp>
              <p:nvSpPr>
                <p:cNvPr id="1506" name="Shape 1506"/>
                <p:cNvSpPr/>
                <p:nvPr/>
              </p:nvSpPr>
              <p:spPr>
                <a:xfrm>
                  <a:off x="43542" y="626653"/>
                  <a:ext cx="381001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507" name="Shape 1507"/>
                <p:cNvSpPr/>
                <p:nvPr/>
              </p:nvSpPr>
              <p:spPr>
                <a:xfrm>
                  <a:off x="43542" y="523240"/>
                  <a:ext cx="381001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508" name="Shape 1508"/>
                <p:cNvSpPr/>
                <p:nvPr/>
              </p:nvSpPr>
              <p:spPr>
                <a:xfrm>
                  <a:off x="43542" y="426628"/>
                  <a:ext cx="381001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509" name="Shape 1509"/>
                <p:cNvSpPr/>
                <p:nvPr/>
              </p:nvSpPr>
              <p:spPr>
                <a:xfrm>
                  <a:off x="43542" y="332740"/>
                  <a:ext cx="381001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510" name="Shape 1510"/>
                <p:cNvSpPr/>
                <p:nvPr/>
              </p:nvSpPr>
              <p:spPr>
                <a:xfrm rot="16200000">
                  <a:off x="8960" y="-8961"/>
                  <a:ext cx="332741" cy="35066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18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lvl="0"/>
                  <a:r>
                    <a:t>…</a:t>
                  </a:r>
                </a:p>
              </p:txBody>
            </p:sp>
            <p:sp>
              <p:nvSpPr>
                <p:cNvPr id="1511" name="Shape 1511"/>
                <p:cNvSpPr/>
                <p:nvPr/>
              </p:nvSpPr>
              <p:spPr>
                <a:xfrm>
                  <a:off x="398087" y="518932"/>
                  <a:ext cx="304612" cy="20241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8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lvl="0">
                    <a:defRPr sz="1800"/>
                  </a:pPr>
                  <a:r>
                    <a:rPr sz="800"/>
                    <a:t>m=0</a:t>
                  </a:r>
                </a:p>
              </p:txBody>
            </p:sp>
            <p:sp>
              <p:nvSpPr>
                <p:cNvPr id="1512" name="Shape 1512"/>
                <p:cNvSpPr/>
                <p:nvPr/>
              </p:nvSpPr>
              <p:spPr>
                <a:xfrm>
                  <a:off x="398087" y="296683"/>
                  <a:ext cx="304612" cy="20241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8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lvl="0">
                    <a:defRPr sz="1800"/>
                  </a:pPr>
                  <a:r>
                    <a:rPr sz="800"/>
                    <a:t>m=2</a:t>
                  </a:r>
                </a:p>
              </p:txBody>
            </p:sp>
            <p:sp>
              <p:nvSpPr>
                <p:cNvPr id="1513" name="Shape 1513"/>
                <p:cNvSpPr/>
                <p:nvPr/>
              </p:nvSpPr>
              <p:spPr>
                <a:xfrm>
                  <a:off x="398087" y="411210"/>
                  <a:ext cx="304612" cy="20241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8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lvl="0">
                    <a:defRPr sz="1800"/>
                  </a:pPr>
                  <a:r>
                    <a:rPr sz="800"/>
                    <a:t>m=1</a:t>
                  </a:r>
                </a:p>
              </p:txBody>
            </p:sp>
          </p:grpSp>
          <p:grpSp>
            <p:nvGrpSpPr>
              <p:cNvPr id="1523" name="Group 1523"/>
              <p:cNvGrpSpPr/>
              <p:nvPr/>
            </p:nvGrpSpPr>
            <p:grpSpPr>
              <a:xfrm>
                <a:off x="1355933" y="223041"/>
                <a:ext cx="702700" cy="721349"/>
                <a:chOff x="0" y="0"/>
                <a:chExt cx="702698" cy="721348"/>
              </a:xfrm>
            </p:grpSpPr>
            <p:sp>
              <p:nvSpPr>
                <p:cNvPr id="1515" name="Shape 1515"/>
                <p:cNvSpPr/>
                <p:nvPr/>
              </p:nvSpPr>
              <p:spPr>
                <a:xfrm>
                  <a:off x="43542" y="626653"/>
                  <a:ext cx="381001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516" name="Shape 1516"/>
                <p:cNvSpPr/>
                <p:nvPr/>
              </p:nvSpPr>
              <p:spPr>
                <a:xfrm>
                  <a:off x="43542" y="523240"/>
                  <a:ext cx="381001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517" name="Shape 1517"/>
                <p:cNvSpPr/>
                <p:nvPr/>
              </p:nvSpPr>
              <p:spPr>
                <a:xfrm>
                  <a:off x="43542" y="426628"/>
                  <a:ext cx="381001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518" name="Shape 1518"/>
                <p:cNvSpPr/>
                <p:nvPr/>
              </p:nvSpPr>
              <p:spPr>
                <a:xfrm>
                  <a:off x="43542" y="332740"/>
                  <a:ext cx="381001" cy="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519" name="Shape 1519"/>
                <p:cNvSpPr/>
                <p:nvPr/>
              </p:nvSpPr>
              <p:spPr>
                <a:xfrm rot="16200000">
                  <a:off x="8960" y="-8961"/>
                  <a:ext cx="332741" cy="35066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18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lvl="0"/>
                  <a:r>
                    <a:t>…</a:t>
                  </a:r>
                </a:p>
              </p:txBody>
            </p:sp>
            <p:sp>
              <p:nvSpPr>
                <p:cNvPr id="1520" name="Shape 1520"/>
                <p:cNvSpPr/>
                <p:nvPr/>
              </p:nvSpPr>
              <p:spPr>
                <a:xfrm>
                  <a:off x="398087" y="518932"/>
                  <a:ext cx="304612" cy="20241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8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lvl="0">
                    <a:defRPr sz="1800"/>
                  </a:pPr>
                  <a:r>
                    <a:rPr sz="800"/>
                    <a:t>m=0</a:t>
                  </a:r>
                </a:p>
              </p:txBody>
            </p:sp>
            <p:sp>
              <p:nvSpPr>
                <p:cNvPr id="1521" name="Shape 1521"/>
                <p:cNvSpPr/>
                <p:nvPr/>
              </p:nvSpPr>
              <p:spPr>
                <a:xfrm>
                  <a:off x="398087" y="296683"/>
                  <a:ext cx="304612" cy="20241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8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lvl="0">
                    <a:defRPr sz="1800"/>
                  </a:pPr>
                  <a:r>
                    <a:rPr sz="800"/>
                    <a:t>m=2</a:t>
                  </a:r>
                </a:p>
              </p:txBody>
            </p:sp>
            <p:sp>
              <p:nvSpPr>
                <p:cNvPr id="1522" name="Shape 1522"/>
                <p:cNvSpPr/>
                <p:nvPr/>
              </p:nvSpPr>
              <p:spPr>
                <a:xfrm>
                  <a:off x="398087" y="411210"/>
                  <a:ext cx="304612" cy="20241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8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lvl="0">
                    <a:defRPr sz="1800"/>
                  </a:pPr>
                  <a:r>
                    <a:rPr sz="800"/>
                    <a:t>m=1</a:t>
                  </a:r>
                </a:p>
              </p:txBody>
            </p:sp>
          </p:grpSp>
        </p:grpSp>
        <p:sp>
          <p:nvSpPr>
            <p:cNvPr id="1525" name="Shape 1525"/>
            <p:cNvSpPr/>
            <p:nvPr/>
          </p:nvSpPr>
          <p:spPr>
            <a:xfrm>
              <a:off x="305593" y="1077802"/>
              <a:ext cx="92589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>
                <a:defRPr sz="1800"/>
              </a:pPr>
              <a:r>
                <a:rPr lang="es-MX" dirty="0">
                  <a:latin typeface="Symbol"/>
                  <a:ea typeface="Arial"/>
                  <a:cs typeface="Arial"/>
                  <a:sym typeface="Symbol"/>
                </a:rPr>
                <a:t></a:t>
              </a:r>
              <a:r>
                <a:rPr dirty="0" smtClean="0">
                  <a:latin typeface="Arial"/>
                  <a:ea typeface="Arial"/>
                  <a:cs typeface="Arial"/>
                  <a:sym typeface="Arial"/>
                </a:rPr>
                <a:t>m </a:t>
              </a:r>
              <a:r>
                <a:rPr dirty="0">
                  <a:latin typeface="Arial"/>
                  <a:ea typeface="Arial"/>
                  <a:cs typeface="Arial"/>
                  <a:sym typeface="Arial"/>
                </a:rPr>
                <a:t>= -1</a:t>
              </a:r>
            </a:p>
          </p:txBody>
        </p:sp>
        <p:sp>
          <p:nvSpPr>
            <p:cNvPr id="1526" name="Shape 1526"/>
            <p:cNvSpPr/>
            <p:nvPr/>
          </p:nvSpPr>
          <p:spPr>
            <a:xfrm flipV="1">
              <a:off x="809172" y="952324"/>
              <a:ext cx="780805" cy="1162928"/>
            </a:xfrm>
            <a:prstGeom prst="line">
              <a:avLst/>
            </a:prstGeom>
            <a:noFill/>
            <a:ln w="38100" cap="flat">
              <a:solidFill>
                <a:srgbClr val="CC99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grpSp>
          <p:nvGrpSpPr>
            <p:cNvPr id="1529" name="Group 1529"/>
            <p:cNvGrpSpPr/>
            <p:nvPr/>
          </p:nvGrpSpPr>
          <p:grpSpPr>
            <a:xfrm>
              <a:off x="1012790" y="1396008"/>
              <a:ext cx="373565" cy="342891"/>
              <a:chOff x="0" y="0"/>
              <a:chExt cx="373563" cy="342889"/>
            </a:xfrm>
          </p:grpSpPr>
          <p:sp>
            <p:nvSpPr>
              <p:cNvPr id="1527" name="Shape 1527"/>
              <p:cNvSpPr/>
              <p:nvPr/>
            </p:nvSpPr>
            <p:spPr>
              <a:xfrm flipH="1">
                <a:off x="-1" y="0"/>
                <a:ext cx="373565" cy="3428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noFill/>
              <a:ln w="5715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528" name="Shape 1528"/>
              <p:cNvSpPr/>
              <p:nvPr/>
            </p:nvSpPr>
            <p:spPr>
              <a:xfrm>
                <a:off x="73379" y="42861"/>
                <a:ext cx="213465" cy="269413"/>
              </a:xfrm>
              <a:prstGeom prst="line">
                <a:avLst/>
              </a:prstGeom>
              <a:noFill/>
              <a:ln w="5715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2" grpId="1" animBg="1" advAuto="0"/>
      <p:bldP spid="1463" grpId="2" animBg="1" advAuto="0"/>
      <p:bldP spid="1488" grpId="3" animBg="1" advAuto="0"/>
      <p:bldP spid="1489" grpId="5" animBg="1" advAuto="0"/>
      <p:bldP spid="1502" grpId="4" animBg="1" advAuto="0"/>
      <p:bldP spid="1530" grpId="6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7" name="Group 1567"/>
          <p:cNvGrpSpPr/>
          <p:nvPr/>
        </p:nvGrpSpPr>
        <p:grpSpPr>
          <a:xfrm>
            <a:off x="768347" y="2241206"/>
            <a:ext cx="3894140" cy="1333501"/>
            <a:chOff x="0" y="0"/>
            <a:chExt cx="3894138" cy="1333500"/>
          </a:xfrm>
        </p:grpSpPr>
        <p:sp>
          <p:nvSpPr>
            <p:cNvPr id="1532" name="Shape 1532"/>
            <p:cNvSpPr/>
            <p:nvPr/>
          </p:nvSpPr>
          <p:spPr>
            <a:xfrm>
              <a:off x="38099" y="19049"/>
              <a:ext cx="160339" cy="396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33" name="Shape 1533"/>
            <p:cNvSpPr/>
            <p:nvPr/>
          </p:nvSpPr>
          <p:spPr>
            <a:xfrm>
              <a:off x="112712" y="19050"/>
              <a:ext cx="741363" cy="39687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34" name="Shape 1534"/>
            <p:cNvSpPr/>
            <p:nvPr/>
          </p:nvSpPr>
          <p:spPr>
            <a:xfrm>
              <a:off x="93662" y="0"/>
              <a:ext cx="779464" cy="434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8" y="0"/>
                  </a:moveTo>
                  <a:lnTo>
                    <a:pt x="264" y="0"/>
                  </a:lnTo>
                  <a:lnTo>
                    <a:pt x="264" y="473"/>
                  </a:lnTo>
                  <a:lnTo>
                    <a:pt x="0" y="473"/>
                  </a:lnTo>
                  <a:lnTo>
                    <a:pt x="0" y="21127"/>
                  </a:lnTo>
                  <a:lnTo>
                    <a:pt x="264" y="21127"/>
                  </a:lnTo>
                  <a:lnTo>
                    <a:pt x="264" y="21600"/>
                  </a:lnTo>
                  <a:lnTo>
                    <a:pt x="21336" y="21600"/>
                  </a:lnTo>
                  <a:lnTo>
                    <a:pt x="21600" y="21127"/>
                  </a:lnTo>
                  <a:lnTo>
                    <a:pt x="21600" y="473"/>
                  </a:lnTo>
                  <a:lnTo>
                    <a:pt x="21336" y="0"/>
                  </a:lnTo>
                  <a:lnTo>
                    <a:pt x="528" y="0"/>
                  </a:lnTo>
                  <a:lnTo>
                    <a:pt x="528" y="1892"/>
                  </a:lnTo>
                  <a:lnTo>
                    <a:pt x="21072" y="1892"/>
                  </a:lnTo>
                  <a:lnTo>
                    <a:pt x="20544" y="946"/>
                  </a:lnTo>
                  <a:lnTo>
                    <a:pt x="20544" y="20654"/>
                  </a:lnTo>
                  <a:lnTo>
                    <a:pt x="21072" y="19708"/>
                  </a:lnTo>
                  <a:lnTo>
                    <a:pt x="528" y="19708"/>
                  </a:lnTo>
                  <a:lnTo>
                    <a:pt x="1056" y="20654"/>
                  </a:lnTo>
                  <a:lnTo>
                    <a:pt x="1056" y="946"/>
                  </a:lnTo>
                  <a:lnTo>
                    <a:pt x="528" y="1892"/>
                  </a:lnTo>
                  <a:lnTo>
                    <a:pt x="52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35" name="Shape 1535"/>
            <p:cNvSpPr/>
            <p:nvPr/>
          </p:nvSpPr>
          <p:spPr>
            <a:xfrm>
              <a:off x="74612" y="28574"/>
              <a:ext cx="76201" cy="377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36" name="Shape 1536"/>
            <p:cNvSpPr/>
            <p:nvPr/>
          </p:nvSpPr>
          <p:spPr>
            <a:xfrm>
              <a:off x="777875" y="19049"/>
              <a:ext cx="161927" cy="396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37" name="Shape 1537"/>
            <p:cNvSpPr/>
            <p:nvPr/>
          </p:nvSpPr>
          <p:spPr>
            <a:xfrm>
              <a:off x="901700" y="19049"/>
              <a:ext cx="152401" cy="396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38" name="Shape 1538"/>
            <p:cNvSpPr/>
            <p:nvPr/>
          </p:nvSpPr>
          <p:spPr>
            <a:xfrm>
              <a:off x="977900" y="19050"/>
              <a:ext cx="1974851" cy="39687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39" name="Shape 1539"/>
            <p:cNvSpPr/>
            <p:nvPr/>
          </p:nvSpPr>
          <p:spPr>
            <a:xfrm>
              <a:off x="958850" y="0"/>
              <a:ext cx="2012951" cy="434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" y="0"/>
                  </a:moveTo>
                  <a:lnTo>
                    <a:pt x="102" y="0"/>
                  </a:lnTo>
                  <a:lnTo>
                    <a:pt x="102" y="473"/>
                  </a:lnTo>
                  <a:lnTo>
                    <a:pt x="0" y="473"/>
                  </a:lnTo>
                  <a:lnTo>
                    <a:pt x="0" y="21127"/>
                  </a:lnTo>
                  <a:lnTo>
                    <a:pt x="102" y="21127"/>
                  </a:lnTo>
                  <a:lnTo>
                    <a:pt x="102" y="21600"/>
                  </a:lnTo>
                  <a:lnTo>
                    <a:pt x="21498" y="21600"/>
                  </a:lnTo>
                  <a:lnTo>
                    <a:pt x="21600" y="21127"/>
                  </a:lnTo>
                  <a:lnTo>
                    <a:pt x="21600" y="473"/>
                  </a:lnTo>
                  <a:lnTo>
                    <a:pt x="21498" y="0"/>
                  </a:lnTo>
                  <a:lnTo>
                    <a:pt x="204" y="0"/>
                  </a:lnTo>
                  <a:lnTo>
                    <a:pt x="204" y="1892"/>
                  </a:lnTo>
                  <a:lnTo>
                    <a:pt x="21396" y="1892"/>
                  </a:lnTo>
                  <a:lnTo>
                    <a:pt x="21191" y="946"/>
                  </a:lnTo>
                  <a:lnTo>
                    <a:pt x="21191" y="20654"/>
                  </a:lnTo>
                  <a:lnTo>
                    <a:pt x="21396" y="19708"/>
                  </a:lnTo>
                  <a:lnTo>
                    <a:pt x="204" y="19708"/>
                  </a:lnTo>
                  <a:lnTo>
                    <a:pt x="409" y="20654"/>
                  </a:lnTo>
                  <a:lnTo>
                    <a:pt x="409" y="946"/>
                  </a:lnTo>
                  <a:lnTo>
                    <a:pt x="204" y="189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40" name="Shape 1540"/>
            <p:cNvSpPr/>
            <p:nvPr/>
          </p:nvSpPr>
          <p:spPr>
            <a:xfrm>
              <a:off x="939800" y="28574"/>
              <a:ext cx="76201" cy="377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41" name="Shape 1541"/>
            <p:cNvSpPr/>
            <p:nvPr/>
          </p:nvSpPr>
          <p:spPr>
            <a:xfrm>
              <a:off x="2867025" y="19049"/>
              <a:ext cx="161927" cy="396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42" name="Shape 1542"/>
            <p:cNvSpPr/>
            <p:nvPr/>
          </p:nvSpPr>
          <p:spPr>
            <a:xfrm>
              <a:off x="2990850" y="28574"/>
              <a:ext cx="161927" cy="387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43" name="Shape 1543"/>
            <p:cNvSpPr/>
            <p:nvPr/>
          </p:nvSpPr>
          <p:spPr>
            <a:xfrm>
              <a:off x="3067050" y="28575"/>
              <a:ext cx="750888" cy="3873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44" name="Shape 1544"/>
            <p:cNvSpPr/>
            <p:nvPr/>
          </p:nvSpPr>
          <p:spPr>
            <a:xfrm>
              <a:off x="3048000" y="9525"/>
              <a:ext cx="788988" cy="425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2" y="0"/>
                  </a:moveTo>
                  <a:lnTo>
                    <a:pt x="261" y="0"/>
                  </a:lnTo>
                  <a:lnTo>
                    <a:pt x="261" y="484"/>
                  </a:lnTo>
                  <a:lnTo>
                    <a:pt x="0" y="484"/>
                  </a:lnTo>
                  <a:lnTo>
                    <a:pt x="0" y="21116"/>
                  </a:lnTo>
                  <a:lnTo>
                    <a:pt x="261" y="21600"/>
                  </a:lnTo>
                  <a:lnTo>
                    <a:pt x="21339" y="21600"/>
                  </a:lnTo>
                  <a:lnTo>
                    <a:pt x="21600" y="21116"/>
                  </a:lnTo>
                  <a:lnTo>
                    <a:pt x="21600" y="484"/>
                  </a:lnTo>
                  <a:lnTo>
                    <a:pt x="21339" y="484"/>
                  </a:lnTo>
                  <a:lnTo>
                    <a:pt x="21339" y="0"/>
                  </a:lnTo>
                  <a:lnTo>
                    <a:pt x="522" y="0"/>
                  </a:lnTo>
                  <a:lnTo>
                    <a:pt x="522" y="1934"/>
                  </a:lnTo>
                  <a:lnTo>
                    <a:pt x="21078" y="1934"/>
                  </a:lnTo>
                  <a:lnTo>
                    <a:pt x="20557" y="967"/>
                  </a:lnTo>
                  <a:lnTo>
                    <a:pt x="20557" y="20633"/>
                  </a:lnTo>
                  <a:lnTo>
                    <a:pt x="21078" y="19666"/>
                  </a:lnTo>
                  <a:lnTo>
                    <a:pt x="522" y="19666"/>
                  </a:lnTo>
                  <a:lnTo>
                    <a:pt x="1043" y="20633"/>
                  </a:lnTo>
                  <a:lnTo>
                    <a:pt x="1043" y="967"/>
                  </a:lnTo>
                  <a:lnTo>
                    <a:pt x="522" y="1934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45" name="Shape 1545"/>
            <p:cNvSpPr/>
            <p:nvPr/>
          </p:nvSpPr>
          <p:spPr>
            <a:xfrm>
              <a:off x="3028950" y="38099"/>
              <a:ext cx="85727" cy="368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46" name="Shape 1546"/>
            <p:cNvSpPr/>
            <p:nvPr/>
          </p:nvSpPr>
          <p:spPr>
            <a:xfrm>
              <a:off x="3732212" y="28574"/>
              <a:ext cx="161927" cy="387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47" name="Shape 1547"/>
            <p:cNvSpPr/>
            <p:nvPr/>
          </p:nvSpPr>
          <p:spPr>
            <a:xfrm>
              <a:off x="-1" y="917574"/>
              <a:ext cx="150813" cy="387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48" name="Shape 1548"/>
            <p:cNvSpPr/>
            <p:nvPr/>
          </p:nvSpPr>
          <p:spPr>
            <a:xfrm>
              <a:off x="74612" y="917575"/>
              <a:ext cx="741363" cy="3873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49" name="Shape 1549"/>
            <p:cNvSpPr/>
            <p:nvPr/>
          </p:nvSpPr>
          <p:spPr>
            <a:xfrm>
              <a:off x="57150" y="898525"/>
              <a:ext cx="777876" cy="425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5" y="0"/>
                  </a:moveTo>
                  <a:lnTo>
                    <a:pt x="220" y="0"/>
                  </a:lnTo>
                  <a:lnTo>
                    <a:pt x="220" y="484"/>
                  </a:lnTo>
                  <a:lnTo>
                    <a:pt x="0" y="484"/>
                  </a:lnTo>
                  <a:lnTo>
                    <a:pt x="0" y="21116"/>
                  </a:lnTo>
                  <a:lnTo>
                    <a:pt x="220" y="21600"/>
                  </a:lnTo>
                  <a:lnTo>
                    <a:pt x="21600" y="21600"/>
                  </a:lnTo>
                  <a:lnTo>
                    <a:pt x="21600" y="484"/>
                  </a:lnTo>
                  <a:lnTo>
                    <a:pt x="21336" y="0"/>
                  </a:lnTo>
                  <a:lnTo>
                    <a:pt x="485" y="0"/>
                  </a:lnTo>
                  <a:lnTo>
                    <a:pt x="485" y="1934"/>
                  </a:lnTo>
                  <a:lnTo>
                    <a:pt x="21071" y="1934"/>
                  </a:lnTo>
                  <a:lnTo>
                    <a:pt x="20542" y="967"/>
                  </a:lnTo>
                  <a:lnTo>
                    <a:pt x="20542" y="20633"/>
                  </a:lnTo>
                  <a:lnTo>
                    <a:pt x="21071" y="19746"/>
                  </a:lnTo>
                  <a:lnTo>
                    <a:pt x="485" y="19746"/>
                  </a:lnTo>
                  <a:lnTo>
                    <a:pt x="1014" y="20633"/>
                  </a:lnTo>
                  <a:lnTo>
                    <a:pt x="1014" y="967"/>
                  </a:lnTo>
                  <a:lnTo>
                    <a:pt x="485" y="1934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50" name="Shape 1550"/>
            <p:cNvSpPr/>
            <p:nvPr/>
          </p:nvSpPr>
          <p:spPr>
            <a:xfrm>
              <a:off x="38099" y="927099"/>
              <a:ext cx="74613" cy="368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51" name="Shape 1551"/>
            <p:cNvSpPr/>
            <p:nvPr/>
          </p:nvSpPr>
          <p:spPr>
            <a:xfrm>
              <a:off x="739775" y="917574"/>
              <a:ext cx="161927" cy="387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52" name="Shape 1552"/>
            <p:cNvSpPr/>
            <p:nvPr/>
          </p:nvSpPr>
          <p:spPr>
            <a:xfrm>
              <a:off x="854075" y="917574"/>
              <a:ext cx="161927" cy="387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53" name="Shape 1553"/>
            <p:cNvSpPr/>
            <p:nvPr/>
          </p:nvSpPr>
          <p:spPr>
            <a:xfrm>
              <a:off x="939800" y="917575"/>
              <a:ext cx="1974851" cy="3873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54" name="Shape 1554"/>
            <p:cNvSpPr/>
            <p:nvPr/>
          </p:nvSpPr>
          <p:spPr>
            <a:xfrm>
              <a:off x="920750" y="898525"/>
              <a:ext cx="2012951" cy="425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" y="0"/>
                  </a:moveTo>
                  <a:lnTo>
                    <a:pt x="102" y="0"/>
                  </a:lnTo>
                  <a:lnTo>
                    <a:pt x="102" y="484"/>
                  </a:lnTo>
                  <a:lnTo>
                    <a:pt x="0" y="484"/>
                  </a:lnTo>
                  <a:lnTo>
                    <a:pt x="0" y="21116"/>
                  </a:lnTo>
                  <a:lnTo>
                    <a:pt x="102" y="21600"/>
                  </a:lnTo>
                  <a:lnTo>
                    <a:pt x="21600" y="21600"/>
                  </a:lnTo>
                  <a:lnTo>
                    <a:pt x="21600" y="484"/>
                  </a:lnTo>
                  <a:lnTo>
                    <a:pt x="21498" y="0"/>
                  </a:lnTo>
                  <a:lnTo>
                    <a:pt x="204" y="0"/>
                  </a:lnTo>
                  <a:lnTo>
                    <a:pt x="204" y="1934"/>
                  </a:lnTo>
                  <a:lnTo>
                    <a:pt x="21396" y="1934"/>
                  </a:lnTo>
                  <a:lnTo>
                    <a:pt x="21191" y="967"/>
                  </a:lnTo>
                  <a:lnTo>
                    <a:pt x="21191" y="20633"/>
                  </a:lnTo>
                  <a:lnTo>
                    <a:pt x="21396" y="19746"/>
                  </a:lnTo>
                  <a:lnTo>
                    <a:pt x="204" y="19746"/>
                  </a:lnTo>
                  <a:lnTo>
                    <a:pt x="409" y="20633"/>
                  </a:lnTo>
                  <a:lnTo>
                    <a:pt x="409" y="967"/>
                  </a:lnTo>
                  <a:lnTo>
                    <a:pt x="204" y="1934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55" name="Shape 1555"/>
            <p:cNvSpPr/>
            <p:nvPr/>
          </p:nvSpPr>
          <p:spPr>
            <a:xfrm>
              <a:off x="901700" y="927099"/>
              <a:ext cx="76201" cy="368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56" name="Shape 1556"/>
            <p:cNvSpPr/>
            <p:nvPr/>
          </p:nvSpPr>
          <p:spPr>
            <a:xfrm>
              <a:off x="2828925" y="917574"/>
              <a:ext cx="161927" cy="387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57" name="Shape 1557"/>
            <p:cNvSpPr/>
            <p:nvPr/>
          </p:nvSpPr>
          <p:spPr>
            <a:xfrm>
              <a:off x="2952750" y="927099"/>
              <a:ext cx="161927" cy="387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58" name="Shape 1558"/>
            <p:cNvSpPr/>
            <p:nvPr/>
          </p:nvSpPr>
          <p:spPr>
            <a:xfrm>
              <a:off x="3028950" y="927100"/>
              <a:ext cx="750888" cy="3873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59" name="Shape 1559"/>
            <p:cNvSpPr/>
            <p:nvPr/>
          </p:nvSpPr>
          <p:spPr>
            <a:xfrm>
              <a:off x="3009900" y="908050"/>
              <a:ext cx="788988" cy="425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2" y="0"/>
                  </a:moveTo>
                  <a:lnTo>
                    <a:pt x="261" y="0"/>
                  </a:lnTo>
                  <a:lnTo>
                    <a:pt x="261" y="484"/>
                  </a:lnTo>
                  <a:lnTo>
                    <a:pt x="0" y="484"/>
                  </a:lnTo>
                  <a:lnTo>
                    <a:pt x="0" y="21116"/>
                  </a:lnTo>
                  <a:lnTo>
                    <a:pt x="261" y="21600"/>
                  </a:lnTo>
                  <a:lnTo>
                    <a:pt x="21339" y="21600"/>
                  </a:lnTo>
                  <a:lnTo>
                    <a:pt x="21600" y="21116"/>
                  </a:lnTo>
                  <a:lnTo>
                    <a:pt x="21600" y="484"/>
                  </a:lnTo>
                  <a:lnTo>
                    <a:pt x="21339" y="484"/>
                  </a:lnTo>
                  <a:lnTo>
                    <a:pt x="21339" y="0"/>
                  </a:lnTo>
                  <a:lnTo>
                    <a:pt x="522" y="0"/>
                  </a:lnTo>
                  <a:lnTo>
                    <a:pt x="522" y="1934"/>
                  </a:lnTo>
                  <a:lnTo>
                    <a:pt x="21078" y="1934"/>
                  </a:lnTo>
                  <a:lnTo>
                    <a:pt x="20557" y="967"/>
                  </a:lnTo>
                  <a:lnTo>
                    <a:pt x="20557" y="20633"/>
                  </a:lnTo>
                  <a:lnTo>
                    <a:pt x="21078" y="19666"/>
                  </a:lnTo>
                  <a:lnTo>
                    <a:pt x="522" y="19666"/>
                  </a:lnTo>
                  <a:lnTo>
                    <a:pt x="1043" y="20633"/>
                  </a:lnTo>
                  <a:lnTo>
                    <a:pt x="1043" y="967"/>
                  </a:lnTo>
                  <a:lnTo>
                    <a:pt x="522" y="1934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60" name="Shape 1560"/>
            <p:cNvSpPr/>
            <p:nvPr/>
          </p:nvSpPr>
          <p:spPr>
            <a:xfrm>
              <a:off x="2990850" y="927099"/>
              <a:ext cx="76201" cy="377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61" name="Shape 1561"/>
            <p:cNvSpPr/>
            <p:nvPr/>
          </p:nvSpPr>
          <p:spPr>
            <a:xfrm>
              <a:off x="3694112" y="927099"/>
              <a:ext cx="161927" cy="387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62" name="Shape 1562"/>
            <p:cNvSpPr/>
            <p:nvPr/>
          </p:nvSpPr>
          <p:spPr>
            <a:xfrm>
              <a:off x="1016000" y="661987"/>
              <a:ext cx="169863" cy="169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01" y="0"/>
                  </a:moveTo>
                  <a:lnTo>
                    <a:pt x="8479" y="0"/>
                  </a:lnTo>
                  <a:lnTo>
                    <a:pt x="6056" y="1211"/>
                  </a:lnTo>
                  <a:lnTo>
                    <a:pt x="3634" y="3634"/>
                  </a:lnTo>
                  <a:lnTo>
                    <a:pt x="1211" y="4845"/>
                  </a:lnTo>
                  <a:lnTo>
                    <a:pt x="0" y="8479"/>
                  </a:lnTo>
                  <a:lnTo>
                    <a:pt x="0" y="13323"/>
                  </a:lnTo>
                  <a:lnTo>
                    <a:pt x="1211" y="16957"/>
                  </a:lnTo>
                  <a:lnTo>
                    <a:pt x="3634" y="18168"/>
                  </a:lnTo>
                  <a:lnTo>
                    <a:pt x="6056" y="20389"/>
                  </a:lnTo>
                  <a:lnTo>
                    <a:pt x="8479" y="21600"/>
                  </a:lnTo>
                  <a:lnTo>
                    <a:pt x="13323" y="21600"/>
                  </a:lnTo>
                  <a:lnTo>
                    <a:pt x="16957" y="20389"/>
                  </a:lnTo>
                  <a:lnTo>
                    <a:pt x="18168" y="18168"/>
                  </a:lnTo>
                  <a:lnTo>
                    <a:pt x="20389" y="16957"/>
                  </a:lnTo>
                  <a:lnTo>
                    <a:pt x="21600" y="13323"/>
                  </a:lnTo>
                  <a:lnTo>
                    <a:pt x="21600" y="8479"/>
                  </a:lnTo>
                  <a:lnTo>
                    <a:pt x="20389" y="4845"/>
                  </a:lnTo>
                  <a:lnTo>
                    <a:pt x="18168" y="3634"/>
                  </a:lnTo>
                  <a:lnTo>
                    <a:pt x="16957" y="1211"/>
                  </a:lnTo>
                  <a:lnTo>
                    <a:pt x="13323" y="0"/>
                  </a:lnTo>
                  <a:lnTo>
                    <a:pt x="10901" y="0"/>
                  </a:lnTo>
                  <a:close/>
                </a:path>
              </a:pathLst>
            </a:custGeom>
            <a:solidFill>
              <a:srgbClr val="3333C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63" name="Shape 1563"/>
            <p:cNvSpPr/>
            <p:nvPr/>
          </p:nvSpPr>
          <p:spPr>
            <a:xfrm>
              <a:off x="1357312" y="661987"/>
              <a:ext cx="171451" cy="169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8400" y="0"/>
                  </a:lnTo>
                  <a:lnTo>
                    <a:pt x="6000" y="1211"/>
                  </a:lnTo>
                  <a:lnTo>
                    <a:pt x="3600" y="3634"/>
                  </a:lnTo>
                  <a:lnTo>
                    <a:pt x="1200" y="4845"/>
                  </a:lnTo>
                  <a:lnTo>
                    <a:pt x="0" y="8479"/>
                  </a:lnTo>
                  <a:lnTo>
                    <a:pt x="0" y="13323"/>
                  </a:lnTo>
                  <a:lnTo>
                    <a:pt x="1200" y="16957"/>
                  </a:lnTo>
                  <a:lnTo>
                    <a:pt x="3600" y="18168"/>
                  </a:lnTo>
                  <a:lnTo>
                    <a:pt x="6000" y="20389"/>
                  </a:lnTo>
                  <a:lnTo>
                    <a:pt x="8400" y="21600"/>
                  </a:lnTo>
                  <a:lnTo>
                    <a:pt x="13200" y="21600"/>
                  </a:lnTo>
                  <a:lnTo>
                    <a:pt x="16800" y="20389"/>
                  </a:lnTo>
                  <a:lnTo>
                    <a:pt x="18000" y="18168"/>
                  </a:lnTo>
                  <a:lnTo>
                    <a:pt x="20400" y="16957"/>
                  </a:lnTo>
                  <a:lnTo>
                    <a:pt x="21600" y="13323"/>
                  </a:lnTo>
                  <a:lnTo>
                    <a:pt x="21600" y="8479"/>
                  </a:lnTo>
                  <a:lnTo>
                    <a:pt x="20400" y="4845"/>
                  </a:lnTo>
                  <a:lnTo>
                    <a:pt x="18000" y="3634"/>
                  </a:lnTo>
                  <a:lnTo>
                    <a:pt x="16800" y="1211"/>
                  </a:lnTo>
                  <a:lnTo>
                    <a:pt x="13200" y="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333C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64" name="Shape 1564"/>
            <p:cNvSpPr/>
            <p:nvPr/>
          </p:nvSpPr>
          <p:spPr>
            <a:xfrm>
              <a:off x="1700212" y="661987"/>
              <a:ext cx="169864" cy="169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99" y="0"/>
                  </a:moveTo>
                  <a:lnTo>
                    <a:pt x="8277" y="0"/>
                  </a:lnTo>
                  <a:lnTo>
                    <a:pt x="5854" y="1211"/>
                  </a:lnTo>
                  <a:lnTo>
                    <a:pt x="3432" y="3634"/>
                  </a:lnTo>
                  <a:lnTo>
                    <a:pt x="1211" y="4845"/>
                  </a:lnTo>
                  <a:lnTo>
                    <a:pt x="0" y="8479"/>
                  </a:lnTo>
                  <a:lnTo>
                    <a:pt x="0" y="13323"/>
                  </a:lnTo>
                  <a:lnTo>
                    <a:pt x="1211" y="16957"/>
                  </a:lnTo>
                  <a:lnTo>
                    <a:pt x="3432" y="18168"/>
                  </a:lnTo>
                  <a:lnTo>
                    <a:pt x="5854" y="20389"/>
                  </a:lnTo>
                  <a:lnTo>
                    <a:pt x="8277" y="21600"/>
                  </a:lnTo>
                  <a:lnTo>
                    <a:pt x="13121" y="21600"/>
                  </a:lnTo>
                  <a:lnTo>
                    <a:pt x="16755" y="20389"/>
                  </a:lnTo>
                  <a:lnTo>
                    <a:pt x="17966" y="18168"/>
                  </a:lnTo>
                  <a:lnTo>
                    <a:pt x="20389" y="16957"/>
                  </a:lnTo>
                  <a:lnTo>
                    <a:pt x="21600" y="13323"/>
                  </a:lnTo>
                  <a:lnTo>
                    <a:pt x="21600" y="8479"/>
                  </a:lnTo>
                  <a:lnTo>
                    <a:pt x="20389" y="4845"/>
                  </a:lnTo>
                  <a:lnTo>
                    <a:pt x="17966" y="3634"/>
                  </a:lnTo>
                  <a:lnTo>
                    <a:pt x="16755" y="1211"/>
                  </a:lnTo>
                  <a:lnTo>
                    <a:pt x="13121" y="0"/>
                  </a:lnTo>
                  <a:lnTo>
                    <a:pt x="10699" y="0"/>
                  </a:lnTo>
                  <a:close/>
                </a:path>
              </a:pathLst>
            </a:custGeom>
            <a:solidFill>
              <a:srgbClr val="3333C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65" name="Shape 1565"/>
            <p:cNvSpPr/>
            <p:nvPr/>
          </p:nvSpPr>
          <p:spPr>
            <a:xfrm>
              <a:off x="2041525" y="661987"/>
              <a:ext cx="171451" cy="169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8400" y="0"/>
                  </a:lnTo>
                  <a:lnTo>
                    <a:pt x="6000" y="1211"/>
                  </a:lnTo>
                  <a:lnTo>
                    <a:pt x="3600" y="3634"/>
                  </a:lnTo>
                  <a:lnTo>
                    <a:pt x="1200" y="4845"/>
                  </a:lnTo>
                  <a:lnTo>
                    <a:pt x="0" y="8479"/>
                  </a:lnTo>
                  <a:lnTo>
                    <a:pt x="0" y="13323"/>
                  </a:lnTo>
                  <a:lnTo>
                    <a:pt x="1200" y="16957"/>
                  </a:lnTo>
                  <a:lnTo>
                    <a:pt x="3600" y="18168"/>
                  </a:lnTo>
                  <a:lnTo>
                    <a:pt x="6000" y="20389"/>
                  </a:lnTo>
                  <a:lnTo>
                    <a:pt x="8400" y="21600"/>
                  </a:lnTo>
                  <a:lnTo>
                    <a:pt x="13200" y="21600"/>
                  </a:lnTo>
                  <a:lnTo>
                    <a:pt x="16800" y="20389"/>
                  </a:lnTo>
                  <a:lnTo>
                    <a:pt x="18000" y="18168"/>
                  </a:lnTo>
                  <a:lnTo>
                    <a:pt x="20400" y="16957"/>
                  </a:lnTo>
                  <a:lnTo>
                    <a:pt x="21600" y="13323"/>
                  </a:lnTo>
                  <a:lnTo>
                    <a:pt x="21600" y="8479"/>
                  </a:lnTo>
                  <a:lnTo>
                    <a:pt x="20400" y="4845"/>
                  </a:lnTo>
                  <a:lnTo>
                    <a:pt x="18000" y="3634"/>
                  </a:lnTo>
                  <a:lnTo>
                    <a:pt x="16800" y="1211"/>
                  </a:lnTo>
                  <a:lnTo>
                    <a:pt x="13200" y="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333C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66" name="Shape 1566"/>
            <p:cNvSpPr/>
            <p:nvPr/>
          </p:nvSpPr>
          <p:spPr>
            <a:xfrm>
              <a:off x="2382837" y="661987"/>
              <a:ext cx="171451" cy="169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8400" y="0"/>
                  </a:lnTo>
                  <a:lnTo>
                    <a:pt x="6000" y="1211"/>
                  </a:lnTo>
                  <a:lnTo>
                    <a:pt x="3600" y="3634"/>
                  </a:lnTo>
                  <a:lnTo>
                    <a:pt x="1200" y="4845"/>
                  </a:lnTo>
                  <a:lnTo>
                    <a:pt x="0" y="8479"/>
                  </a:lnTo>
                  <a:lnTo>
                    <a:pt x="0" y="13323"/>
                  </a:lnTo>
                  <a:lnTo>
                    <a:pt x="1200" y="16957"/>
                  </a:lnTo>
                  <a:lnTo>
                    <a:pt x="3600" y="18168"/>
                  </a:lnTo>
                  <a:lnTo>
                    <a:pt x="6000" y="20389"/>
                  </a:lnTo>
                  <a:lnTo>
                    <a:pt x="8400" y="21600"/>
                  </a:lnTo>
                  <a:lnTo>
                    <a:pt x="13200" y="21600"/>
                  </a:lnTo>
                  <a:lnTo>
                    <a:pt x="16800" y="20389"/>
                  </a:lnTo>
                  <a:lnTo>
                    <a:pt x="19200" y="18168"/>
                  </a:lnTo>
                  <a:lnTo>
                    <a:pt x="20400" y="16957"/>
                  </a:lnTo>
                  <a:lnTo>
                    <a:pt x="21600" y="13323"/>
                  </a:lnTo>
                  <a:lnTo>
                    <a:pt x="21600" y="8479"/>
                  </a:lnTo>
                  <a:lnTo>
                    <a:pt x="20400" y="4845"/>
                  </a:lnTo>
                  <a:lnTo>
                    <a:pt x="16800" y="1211"/>
                  </a:lnTo>
                  <a:lnTo>
                    <a:pt x="13200" y="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3333C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568" name="Shape 1568"/>
          <p:cNvSpPr/>
          <p:nvPr/>
        </p:nvSpPr>
        <p:spPr>
          <a:xfrm rot="18860847">
            <a:off x="957259" y="2898431"/>
            <a:ext cx="3844926" cy="228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6200" y="0"/>
                </a:lnTo>
                <a:lnTo>
                  <a:pt x="21600" y="10800"/>
                </a:lnTo>
                <a:lnTo>
                  <a:pt x="162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3399FF">
              <a:alpha val="50195"/>
            </a:srgbClr>
          </a:solidFill>
          <a:ln>
            <a:solidFill/>
            <a:miter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69" name="Shape 1569"/>
          <p:cNvSpPr/>
          <p:nvPr/>
        </p:nvSpPr>
        <p:spPr>
          <a:xfrm rot="18860847">
            <a:off x="212722" y="2950820"/>
            <a:ext cx="3844926" cy="228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6200" y="0"/>
                </a:lnTo>
                <a:lnTo>
                  <a:pt x="21600" y="10800"/>
                </a:lnTo>
                <a:lnTo>
                  <a:pt x="162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3399FF">
              <a:alpha val="50195"/>
            </a:srgbClr>
          </a:solidFill>
          <a:ln>
            <a:solidFill/>
            <a:miter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585" name="Group 1585"/>
          <p:cNvGrpSpPr/>
          <p:nvPr/>
        </p:nvGrpSpPr>
        <p:grpSpPr>
          <a:xfrm>
            <a:off x="615947" y="2401543"/>
            <a:ext cx="3846514" cy="434976"/>
            <a:chOff x="0" y="0"/>
            <a:chExt cx="3846512" cy="434975"/>
          </a:xfrm>
        </p:grpSpPr>
        <p:sp>
          <p:nvSpPr>
            <p:cNvPr id="1570" name="Shape 1570"/>
            <p:cNvSpPr/>
            <p:nvPr/>
          </p:nvSpPr>
          <p:spPr>
            <a:xfrm>
              <a:off x="-1" y="19049"/>
              <a:ext cx="152401" cy="387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71" name="Shape 1571"/>
            <p:cNvSpPr/>
            <p:nvPr/>
          </p:nvSpPr>
          <p:spPr>
            <a:xfrm>
              <a:off x="76199" y="19050"/>
              <a:ext cx="739776" cy="3873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72" name="Shape 1572"/>
            <p:cNvSpPr/>
            <p:nvPr/>
          </p:nvSpPr>
          <p:spPr>
            <a:xfrm>
              <a:off x="57150" y="0"/>
              <a:ext cx="777876" cy="425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9" y="0"/>
                  </a:moveTo>
                  <a:lnTo>
                    <a:pt x="264" y="0"/>
                  </a:lnTo>
                  <a:lnTo>
                    <a:pt x="264" y="484"/>
                  </a:lnTo>
                  <a:lnTo>
                    <a:pt x="0" y="484"/>
                  </a:lnTo>
                  <a:lnTo>
                    <a:pt x="0" y="21116"/>
                  </a:lnTo>
                  <a:lnTo>
                    <a:pt x="264" y="21600"/>
                  </a:lnTo>
                  <a:lnTo>
                    <a:pt x="21600" y="21600"/>
                  </a:lnTo>
                  <a:lnTo>
                    <a:pt x="21600" y="484"/>
                  </a:lnTo>
                  <a:lnTo>
                    <a:pt x="21336" y="0"/>
                  </a:lnTo>
                  <a:lnTo>
                    <a:pt x="529" y="0"/>
                  </a:lnTo>
                  <a:lnTo>
                    <a:pt x="529" y="1934"/>
                  </a:lnTo>
                  <a:lnTo>
                    <a:pt x="21071" y="1934"/>
                  </a:lnTo>
                  <a:lnTo>
                    <a:pt x="20542" y="967"/>
                  </a:lnTo>
                  <a:lnTo>
                    <a:pt x="20542" y="20633"/>
                  </a:lnTo>
                  <a:lnTo>
                    <a:pt x="21071" y="19746"/>
                  </a:lnTo>
                  <a:lnTo>
                    <a:pt x="529" y="19746"/>
                  </a:lnTo>
                  <a:lnTo>
                    <a:pt x="1058" y="20633"/>
                  </a:lnTo>
                  <a:lnTo>
                    <a:pt x="1058" y="967"/>
                  </a:lnTo>
                  <a:lnTo>
                    <a:pt x="529" y="1934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73" name="Shape 1573"/>
            <p:cNvSpPr/>
            <p:nvPr/>
          </p:nvSpPr>
          <p:spPr>
            <a:xfrm>
              <a:off x="38099" y="28574"/>
              <a:ext cx="76201" cy="369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74" name="Shape 1574"/>
            <p:cNvSpPr/>
            <p:nvPr/>
          </p:nvSpPr>
          <p:spPr>
            <a:xfrm>
              <a:off x="741362" y="19049"/>
              <a:ext cx="150813" cy="387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75" name="Shape 1575"/>
            <p:cNvSpPr/>
            <p:nvPr/>
          </p:nvSpPr>
          <p:spPr>
            <a:xfrm>
              <a:off x="854075" y="19049"/>
              <a:ext cx="152401" cy="387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76" name="Shape 1576"/>
            <p:cNvSpPr/>
            <p:nvPr/>
          </p:nvSpPr>
          <p:spPr>
            <a:xfrm>
              <a:off x="930275" y="19050"/>
              <a:ext cx="1976438" cy="3873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77" name="Shape 1577"/>
            <p:cNvSpPr/>
            <p:nvPr/>
          </p:nvSpPr>
          <p:spPr>
            <a:xfrm>
              <a:off x="911225" y="0"/>
              <a:ext cx="2014538" cy="425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" y="0"/>
                  </a:moveTo>
                  <a:lnTo>
                    <a:pt x="102" y="0"/>
                  </a:lnTo>
                  <a:lnTo>
                    <a:pt x="102" y="484"/>
                  </a:lnTo>
                  <a:lnTo>
                    <a:pt x="0" y="484"/>
                  </a:lnTo>
                  <a:lnTo>
                    <a:pt x="0" y="21116"/>
                  </a:lnTo>
                  <a:lnTo>
                    <a:pt x="102" y="21600"/>
                  </a:lnTo>
                  <a:lnTo>
                    <a:pt x="21600" y="21600"/>
                  </a:lnTo>
                  <a:lnTo>
                    <a:pt x="21600" y="484"/>
                  </a:lnTo>
                  <a:lnTo>
                    <a:pt x="21498" y="0"/>
                  </a:lnTo>
                  <a:lnTo>
                    <a:pt x="204" y="0"/>
                  </a:lnTo>
                  <a:lnTo>
                    <a:pt x="204" y="1934"/>
                  </a:lnTo>
                  <a:lnTo>
                    <a:pt x="21396" y="1934"/>
                  </a:lnTo>
                  <a:lnTo>
                    <a:pt x="21191" y="967"/>
                  </a:lnTo>
                  <a:lnTo>
                    <a:pt x="21191" y="20633"/>
                  </a:lnTo>
                  <a:lnTo>
                    <a:pt x="21396" y="19746"/>
                  </a:lnTo>
                  <a:lnTo>
                    <a:pt x="204" y="19746"/>
                  </a:lnTo>
                  <a:lnTo>
                    <a:pt x="409" y="20633"/>
                  </a:lnTo>
                  <a:lnTo>
                    <a:pt x="409" y="967"/>
                  </a:lnTo>
                  <a:lnTo>
                    <a:pt x="204" y="1934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78" name="Shape 1578"/>
            <p:cNvSpPr/>
            <p:nvPr/>
          </p:nvSpPr>
          <p:spPr>
            <a:xfrm>
              <a:off x="892175" y="28574"/>
              <a:ext cx="76201" cy="369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79" name="Shape 1579"/>
            <p:cNvSpPr/>
            <p:nvPr/>
          </p:nvSpPr>
          <p:spPr>
            <a:xfrm>
              <a:off x="2830512" y="19049"/>
              <a:ext cx="150813" cy="387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80" name="Shape 1580"/>
            <p:cNvSpPr/>
            <p:nvPr/>
          </p:nvSpPr>
          <p:spPr>
            <a:xfrm>
              <a:off x="2954337" y="28574"/>
              <a:ext cx="150813" cy="387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81" name="Shape 1581"/>
            <p:cNvSpPr/>
            <p:nvPr/>
          </p:nvSpPr>
          <p:spPr>
            <a:xfrm>
              <a:off x="3028950" y="28575"/>
              <a:ext cx="741363" cy="3873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82" name="Shape 1582"/>
            <p:cNvSpPr/>
            <p:nvPr/>
          </p:nvSpPr>
          <p:spPr>
            <a:xfrm>
              <a:off x="3009900" y="9525"/>
              <a:ext cx="779463" cy="425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8" y="0"/>
                  </a:moveTo>
                  <a:lnTo>
                    <a:pt x="264" y="0"/>
                  </a:lnTo>
                  <a:lnTo>
                    <a:pt x="264" y="484"/>
                  </a:lnTo>
                  <a:lnTo>
                    <a:pt x="0" y="484"/>
                  </a:lnTo>
                  <a:lnTo>
                    <a:pt x="0" y="21116"/>
                  </a:lnTo>
                  <a:lnTo>
                    <a:pt x="264" y="21600"/>
                  </a:lnTo>
                  <a:lnTo>
                    <a:pt x="21600" y="21600"/>
                  </a:lnTo>
                  <a:lnTo>
                    <a:pt x="21600" y="484"/>
                  </a:lnTo>
                  <a:lnTo>
                    <a:pt x="21336" y="0"/>
                  </a:lnTo>
                  <a:lnTo>
                    <a:pt x="528" y="0"/>
                  </a:lnTo>
                  <a:lnTo>
                    <a:pt x="528" y="1934"/>
                  </a:lnTo>
                  <a:lnTo>
                    <a:pt x="21072" y="1934"/>
                  </a:lnTo>
                  <a:lnTo>
                    <a:pt x="20544" y="967"/>
                  </a:lnTo>
                  <a:lnTo>
                    <a:pt x="20544" y="20633"/>
                  </a:lnTo>
                  <a:lnTo>
                    <a:pt x="21072" y="19746"/>
                  </a:lnTo>
                  <a:lnTo>
                    <a:pt x="528" y="19746"/>
                  </a:lnTo>
                  <a:lnTo>
                    <a:pt x="1056" y="20633"/>
                  </a:lnTo>
                  <a:lnTo>
                    <a:pt x="1056" y="967"/>
                  </a:lnTo>
                  <a:lnTo>
                    <a:pt x="528" y="1934"/>
                  </a:lnTo>
                  <a:lnTo>
                    <a:pt x="52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83" name="Shape 1583"/>
            <p:cNvSpPr/>
            <p:nvPr/>
          </p:nvSpPr>
          <p:spPr>
            <a:xfrm>
              <a:off x="2990850" y="38099"/>
              <a:ext cx="76201" cy="360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84" name="Shape 1584"/>
            <p:cNvSpPr/>
            <p:nvPr/>
          </p:nvSpPr>
          <p:spPr>
            <a:xfrm>
              <a:off x="3694112" y="28574"/>
              <a:ext cx="152401" cy="387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1601" name="Group 1601"/>
          <p:cNvGrpSpPr/>
          <p:nvPr/>
        </p:nvGrpSpPr>
        <p:grpSpPr>
          <a:xfrm>
            <a:off x="577847" y="3290544"/>
            <a:ext cx="3846514" cy="436564"/>
            <a:chOff x="0" y="0"/>
            <a:chExt cx="3846512" cy="436562"/>
          </a:xfrm>
        </p:grpSpPr>
        <p:sp>
          <p:nvSpPr>
            <p:cNvPr id="1586" name="Shape 1586"/>
            <p:cNvSpPr/>
            <p:nvPr/>
          </p:nvSpPr>
          <p:spPr>
            <a:xfrm>
              <a:off x="-1" y="19050"/>
              <a:ext cx="152401" cy="388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87" name="Shape 1587"/>
            <p:cNvSpPr/>
            <p:nvPr/>
          </p:nvSpPr>
          <p:spPr>
            <a:xfrm>
              <a:off x="76199" y="19050"/>
              <a:ext cx="739776" cy="3889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88" name="Shape 1588"/>
            <p:cNvSpPr/>
            <p:nvPr/>
          </p:nvSpPr>
          <p:spPr>
            <a:xfrm>
              <a:off x="57150" y="0"/>
              <a:ext cx="777876" cy="427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9" y="0"/>
                  </a:moveTo>
                  <a:lnTo>
                    <a:pt x="264" y="0"/>
                  </a:lnTo>
                  <a:lnTo>
                    <a:pt x="264" y="482"/>
                  </a:lnTo>
                  <a:lnTo>
                    <a:pt x="0" y="482"/>
                  </a:lnTo>
                  <a:lnTo>
                    <a:pt x="0" y="21118"/>
                  </a:lnTo>
                  <a:lnTo>
                    <a:pt x="264" y="21600"/>
                  </a:lnTo>
                  <a:lnTo>
                    <a:pt x="21600" y="21600"/>
                  </a:lnTo>
                  <a:lnTo>
                    <a:pt x="21600" y="482"/>
                  </a:lnTo>
                  <a:lnTo>
                    <a:pt x="21336" y="0"/>
                  </a:lnTo>
                  <a:lnTo>
                    <a:pt x="529" y="0"/>
                  </a:lnTo>
                  <a:lnTo>
                    <a:pt x="529" y="1927"/>
                  </a:lnTo>
                  <a:lnTo>
                    <a:pt x="21071" y="1927"/>
                  </a:lnTo>
                  <a:lnTo>
                    <a:pt x="20586" y="964"/>
                  </a:lnTo>
                  <a:lnTo>
                    <a:pt x="20586" y="20636"/>
                  </a:lnTo>
                  <a:lnTo>
                    <a:pt x="21071" y="19673"/>
                  </a:lnTo>
                  <a:lnTo>
                    <a:pt x="529" y="19673"/>
                  </a:lnTo>
                  <a:lnTo>
                    <a:pt x="1058" y="20636"/>
                  </a:lnTo>
                  <a:lnTo>
                    <a:pt x="1058" y="964"/>
                  </a:lnTo>
                  <a:lnTo>
                    <a:pt x="529" y="1927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89" name="Shape 1589"/>
            <p:cNvSpPr/>
            <p:nvPr/>
          </p:nvSpPr>
          <p:spPr>
            <a:xfrm>
              <a:off x="38099" y="28575"/>
              <a:ext cx="76201" cy="369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90" name="Shape 1590"/>
            <p:cNvSpPr/>
            <p:nvPr/>
          </p:nvSpPr>
          <p:spPr>
            <a:xfrm>
              <a:off x="741362" y="19050"/>
              <a:ext cx="150813" cy="388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91" name="Shape 1591"/>
            <p:cNvSpPr/>
            <p:nvPr/>
          </p:nvSpPr>
          <p:spPr>
            <a:xfrm>
              <a:off x="854075" y="19050"/>
              <a:ext cx="152401" cy="388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92" name="Shape 1592"/>
            <p:cNvSpPr/>
            <p:nvPr/>
          </p:nvSpPr>
          <p:spPr>
            <a:xfrm>
              <a:off x="930275" y="19050"/>
              <a:ext cx="1976438" cy="3889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93" name="Shape 1593"/>
            <p:cNvSpPr/>
            <p:nvPr/>
          </p:nvSpPr>
          <p:spPr>
            <a:xfrm>
              <a:off x="911225" y="0"/>
              <a:ext cx="2014538" cy="427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" y="0"/>
                  </a:moveTo>
                  <a:lnTo>
                    <a:pt x="102" y="0"/>
                  </a:lnTo>
                  <a:lnTo>
                    <a:pt x="102" y="482"/>
                  </a:lnTo>
                  <a:lnTo>
                    <a:pt x="0" y="482"/>
                  </a:lnTo>
                  <a:lnTo>
                    <a:pt x="0" y="21118"/>
                  </a:lnTo>
                  <a:lnTo>
                    <a:pt x="102" y="21600"/>
                  </a:lnTo>
                  <a:lnTo>
                    <a:pt x="21600" y="21600"/>
                  </a:lnTo>
                  <a:lnTo>
                    <a:pt x="21600" y="482"/>
                  </a:lnTo>
                  <a:lnTo>
                    <a:pt x="21498" y="0"/>
                  </a:lnTo>
                  <a:lnTo>
                    <a:pt x="204" y="0"/>
                  </a:lnTo>
                  <a:lnTo>
                    <a:pt x="204" y="1927"/>
                  </a:lnTo>
                  <a:lnTo>
                    <a:pt x="21396" y="1927"/>
                  </a:lnTo>
                  <a:lnTo>
                    <a:pt x="21191" y="964"/>
                  </a:lnTo>
                  <a:lnTo>
                    <a:pt x="21191" y="20636"/>
                  </a:lnTo>
                  <a:lnTo>
                    <a:pt x="21396" y="19673"/>
                  </a:lnTo>
                  <a:lnTo>
                    <a:pt x="204" y="19673"/>
                  </a:lnTo>
                  <a:lnTo>
                    <a:pt x="409" y="20636"/>
                  </a:lnTo>
                  <a:lnTo>
                    <a:pt x="409" y="964"/>
                  </a:lnTo>
                  <a:lnTo>
                    <a:pt x="204" y="1927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94" name="Shape 1594"/>
            <p:cNvSpPr/>
            <p:nvPr/>
          </p:nvSpPr>
          <p:spPr>
            <a:xfrm>
              <a:off x="892175" y="28575"/>
              <a:ext cx="76201" cy="369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95" name="Shape 1595"/>
            <p:cNvSpPr/>
            <p:nvPr/>
          </p:nvSpPr>
          <p:spPr>
            <a:xfrm>
              <a:off x="2830512" y="19050"/>
              <a:ext cx="152401" cy="388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96" name="Shape 1596"/>
            <p:cNvSpPr/>
            <p:nvPr/>
          </p:nvSpPr>
          <p:spPr>
            <a:xfrm>
              <a:off x="2954337" y="28575"/>
              <a:ext cx="150813" cy="388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97" name="Shape 1597"/>
            <p:cNvSpPr/>
            <p:nvPr/>
          </p:nvSpPr>
          <p:spPr>
            <a:xfrm>
              <a:off x="3028950" y="28575"/>
              <a:ext cx="741363" cy="3889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98" name="Shape 1598"/>
            <p:cNvSpPr/>
            <p:nvPr/>
          </p:nvSpPr>
          <p:spPr>
            <a:xfrm>
              <a:off x="3009900" y="9525"/>
              <a:ext cx="779463" cy="427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8" y="0"/>
                  </a:moveTo>
                  <a:lnTo>
                    <a:pt x="264" y="0"/>
                  </a:lnTo>
                  <a:lnTo>
                    <a:pt x="264" y="482"/>
                  </a:lnTo>
                  <a:lnTo>
                    <a:pt x="0" y="482"/>
                  </a:lnTo>
                  <a:lnTo>
                    <a:pt x="0" y="21118"/>
                  </a:lnTo>
                  <a:lnTo>
                    <a:pt x="264" y="21600"/>
                  </a:lnTo>
                  <a:lnTo>
                    <a:pt x="21600" y="21600"/>
                  </a:lnTo>
                  <a:lnTo>
                    <a:pt x="21600" y="482"/>
                  </a:lnTo>
                  <a:lnTo>
                    <a:pt x="21336" y="0"/>
                  </a:lnTo>
                  <a:lnTo>
                    <a:pt x="528" y="0"/>
                  </a:lnTo>
                  <a:lnTo>
                    <a:pt x="528" y="1927"/>
                  </a:lnTo>
                  <a:lnTo>
                    <a:pt x="21072" y="1927"/>
                  </a:lnTo>
                  <a:lnTo>
                    <a:pt x="20544" y="964"/>
                  </a:lnTo>
                  <a:lnTo>
                    <a:pt x="20544" y="20636"/>
                  </a:lnTo>
                  <a:lnTo>
                    <a:pt x="21072" y="19673"/>
                  </a:lnTo>
                  <a:lnTo>
                    <a:pt x="528" y="19673"/>
                  </a:lnTo>
                  <a:lnTo>
                    <a:pt x="1056" y="20636"/>
                  </a:lnTo>
                  <a:lnTo>
                    <a:pt x="1056" y="964"/>
                  </a:lnTo>
                  <a:lnTo>
                    <a:pt x="528" y="1927"/>
                  </a:lnTo>
                  <a:lnTo>
                    <a:pt x="52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99" name="Shape 1599"/>
            <p:cNvSpPr/>
            <p:nvPr/>
          </p:nvSpPr>
          <p:spPr>
            <a:xfrm>
              <a:off x="2992437" y="38100"/>
              <a:ext cx="74613" cy="369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00" name="Shape 1600"/>
            <p:cNvSpPr/>
            <p:nvPr/>
          </p:nvSpPr>
          <p:spPr>
            <a:xfrm>
              <a:off x="3694112" y="28575"/>
              <a:ext cx="152401" cy="388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602" name="Shape 1602"/>
          <p:cNvSpPr/>
          <p:nvPr/>
        </p:nvSpPr>
        <p:spPr>
          <a:xfrm>
            <a:off x="730248" y="5635281"/>
            <a:ext cx="171451" cy="169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8400" y="0"/>
                </a:lnTo>
                <a:lnTo>
                  <a:pt x="6000" y="1211"/>
                </a:lnTo>
                <a:lnTo>
                  <a:pt x="3600" y="3634"/>
                </a:lnTo>
                <a:lnTo>
                  <a:pt x="1200" y="4845"/>
                </a:lnTo>
                <a:lnTo>
                  <a:pt x="0" y="8479"/>
                </a:lnTo>
                <a:lnTo>
                  <a:pt x="0" y="13323"/>
                </a:lnTo>
                <a:lnTo>
                  <a:pt x="1200" y="16957"/>
                </a:lnTo>
                <a:lnTo>
                  <a:pt x="3600" y="18168"/>
                </a:lnTo>
                <a:lnTo>
                  <a:pt x="6000" y="20389"/>
                </a:lnTo>
                <a:lnTo>
                  <a:pt x="8400" y="21600"/>
                </a:lnTo>
                <a:lnTo>
                  <a:pt x="13200" y="21600"/>
                </a:lnTo>
                <a:lnTo>
                  <a:pt x="16800" y="20389"/>
                </a:lnTo>
                <a:lnTo>
                  <a:pt x="19200" y="18168"/>
                </a:lnTo>
                <a:lnTo>
                  <a:pt x="20400" y="16957"/>
                </a:lnTo>
                <a:lnTo>
                  <a:pt x="21600" y="13323"/>
                </a:lnTo>
                <a:lnTo>
                  <a:pt x="21600" y="8479"/>
                </a:lnTo>
                <a:lnTo>
                  <a:pt x="20400" y="4845"/>
                </a:lnTo>
                <a:lnTo>
                  <a:pt x="16800" y="1211"/>
                </a:lnTo>
                <a:lnTo>
                  <a:pt x="13200" y="0"/>
                </a:lnTo>
                <a:lnTo>
                  <a:pt x="10800" y="0"/>
                </a:lnTo>
                <a:close/>
              </a:path>
            </a:pathLst>
          </a:custGeom>
          <a:solidFill>
            <a:srgbClr val="3333CC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03" name="Shape 1603"/>
          <p:cNvSpPr/>
          <p:nvPr/>
        </p:nvSpPr>
        <p:spPr>
          <a:xfrm>
            <a:off x="1692273" y="5025681"/>
            <a:ext cx="1371601" cy="13716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28575">
            <a:solidFill>
              <a:srgbClr val="3333CC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04" name="Shape 1604"/>
          <p:cNvSpPr/>
          <p:nvPr/>
        </p:nvSpPr>
        <p:spPr>
          <a:xfrm>
            <a:off x="2025648" y="5482881"/>
            <a:ext cx="685801" cy="1"/>
          </a:xfrm>
          <a:prstGeom prst="line">
            <a:avLst/>
          </a:prstGeom>
          <a:ln w="28575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605" name="Shape 1605"/>
          <p:cNvSpPr/>
          <p:nvPr/>
        </p:nvSpPr>
        <p:spPr>
          <a:xfrm>
            <a:off x="2025648" y="6016281"/>
            <a:ext cx="685801" cy="1"/>
          </a:xfrm>
          <a:prstGeom prst="line">
            <a:avLst/>
          </a:prstGeom>
          <a:ln w="28575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606" name="Shape 1606"/>
          <p:cNvSpPr/>
          <p:nvPr/>
        </p:nvSpPr>
        <p:spPr>
          <a:xfrm>
            <a:off x="1035047" y="5711481"/>
            <a:ext cx="533401" cy="1"/>
          </a:xfrm>
          <a:prstGeom prst="line">
            <a:avLst/>
          </a:prstGeom>
          <a:ln>
            <a:solidFill/>
            <a:round/>
            <a:headEnd type="triangle"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607" name="Shape 1607"/>
          <p:cNvSpPr/>
          <p:nvPr/>
        </p:nvSpPr>
        <p:spPr>
          <a:xfrm>
            <a:off x="2559048" y="5254281"/>
            <a:ext cx="838201" cy="152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800" y="18000"/>
                  <a:pt x="3600" y="14400"/>
                  <a:pt x="7200" y="10800"/>
                </a:cubicBezTo>
                <a:cubicBezTo>
                  <a:pt x="10800" y="7200"/>
                  <a:pt x="16200" y="3600"/>
                  <a:pt x="21600" y="0"/>
                </a:cubicBezTo>
              </a:path>
            </a:pathLst>
          </a:custGeom>
          <a:ln>
            <a:solidFill>
              <a:srgbClr val="FF0000"/>
            </a:solidFill>
            <a:round/>
            <a:headEnd type="triangle"/>
          </a:ln>
        </p:spPr>
        <p:txBody>
          <a:bodyPr lIns="0" tIns="0" rIns="0" bIns="0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08" name="Shape 1608"/>
          <p:cNvSpPr/>
          <p:nvPr/>
        </p:nvSpPr>
        <p:spPr>
          <a:xfrm>
            <a:off x="2482848" y="6092481"/>
            <a:ext cx="914401" cy="30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900" y="3600"/>
                  <a:pt x="1800" y="7200"/>
                  <a:pt x="5400" y="10800"/>
                </a:cubicBezTo>
                <a:cubicBezTo>
                  <a:pt x="9000" y="14400"/>
                  <a:pt x="15300" y="18000"/>
                  <a:pt x="21600" y="21600"/>
                </a:cubicBezTo>
              </a:path>
            </a:pathLst>
          </a:custGeom>
          <a:ln>
            <a:solidFill>
              <a:srgbClr val="FF0000"/>
            </a:solidFill>
            <a:round/>
            <a:headEnd type="triangle"/>
          </a:ln>
        </p:spPr>
        <p:txBody>
          <a:bodyPr lIns="0" tIns="0" rIns="0" bIns="0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09" name="Shape 1609"/>
          <p:cNvSpPr/>
          <p:nvPr/>
        </p:nvSpPr>
        <p:spPr>
          <a:xfrm>
            <a:off x="577847" y="4538319"/>
            <a:ext cx="3881523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3300"/>
                </a:solidFill>
              </a:rPr>
              <a:t>INTERNAL STATE “SPIN” QUBIT</a:t>
            </a:r>
          </a:p>
        </p:txBody>
      </p:sp>
      <p:sp>
        <p:nvSpPr>
          <p:cNvPr id="1610" name="Shape 1610"/>
          <p:cNvSpPr/>
          <p:nvPr/>
        </p:nvSpPr>
        <p:spPr>
          <a:xfrm>
            <a:off x="5288224" y="3258099"/>
            <a:ext cx="2578284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0000"/>
                </a:solidFill>
              </a:rPr>
              <a:t>MOTION “DATA BUS”</a:t>
            </a:r>
          </a:p>
        </p:txBody>
      </p:sp>
      <p:sp>
        <p:nvSpPr>
          <p:cNvPr id="1611" name="Shape 1611"/>
          <p:cNvSpPr/>
          <p:nvPr/>
        </p:nvSpPr>
        <p:spPr>
          <a:xfrm>
            <a:off x="5326062" y="3600725"/>
            <a:ext cx="323784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(e.g., center-of-mass mode)</a:t>
            </a:r>
          </a:p>
        </p:txBody>
      </p:sp>
      <p:sp>
        <p:nvSpPr>
          <p:cNvPr id="1612" name="Shape 1612"/>
          <p:cNvSpPr/>
          <p:nvPr/>
        </p:nvSpPr>
        <p:spPr>
          <a:xfrm>
            <a:off x="5824537" y="4288111"/>
            <a:ext cx="169864" cy="169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1" y="0"/>
                </a:moveTo>
                <a:lnTo>
                  <a:pt x="8479" y="0"/>
                </a:lnTo>
                <a:lnTo>
                  <a:pt x="6056" y="1211"/>
                </a:lnTo>
                <a:lnTo>
                  <a:pt x="3634" y="3634"/>
                </a:lnTo>
                <a:lnTo>
                  <a:pt x="1211" y="4845"/>
                </a:lnTo>
                <a:lnTo>
                  <a:pt x="0" y="8479"/>
                </a:lnTo>
                <a:lnTo>
                  <a:pt x="0" y="13323"/>
                </a:lnTo>
                <a:lnTo>
                  <a:pt x="1211" y="16957"/>
                </a:lnTo>
                <a:lnTo>
                  <a:pt x="3634" y="18168"/>
                </a:lnTo>
                <a:lnTo>
                  <a:pt x="6056" y="20389"/>
                </a:lnTo>
                <a:lnTo>
                  <a:pt x="8479" y="21600"/>
                </a:lnTo>
                <a:lnTo>
                  <a:pt x="13323" y="21600"/>
                </a:lnTo>
                <a:lnTo>
                  <a:pt x="16957" y="20389"/>
                </a:lnTo>
                <a:lnTo>
                  <a:pt x="18168" y="18168"/>
                </a:lnTo>
                <a:lnTo>
                  <a:pt x="20389" y="16957"/>
                </a:lnTo>
                <a:lnTo>
                  <a:pt x="21600" y="13323"/>
                </a:lnTo>
                <a:lnTo>
                  <a:pt x="21600" y="8479"/>
                </a:lnTo>
                <a:lnTo>
                  <a:pt x="20389" y="4845"/>
                </a:lnTo>
                <a:lnTo>
                  <a:pt x="18168" y="3634"/>
                </a:lnTo>
                <a:lnTo>
                  <a:pt x="16957" y="1211"/>
                </a:lnTo>
                <a:lnTo>
                  <a:pt x="13323" y="0"/>
                </a:lnTo>
                <a:lnTo>
                  <a:pt x="10901" y="0"/>
                </a:lnTo>
                <a:close/>
              </a:path>
            </a:pathLst>
          </a:custGeom>
          <a:solidFill>
            <a:srgbClr val="3333CC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13" name="Shape 1613"/>
          <p:cNvSpPr/>
          <p:nvPr/>
        </p:nvSpPr>
        <p:spPr>
          <a:xfrm>
            <a:off x="6165850" y="4288111"/>
            <a:ext cx="171450" cy="169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8400" y="0"/>
                </a:lnTo>
                <a:lnTo>
                  <a:pt x="6000" y="1211"/>
                </a:lnTo>
                <a:lnTo>
                  <a:pt x="3600" y="3634"/>
                </a:lnTo>
                <a:lnTo>
                  <a:pt x="1200" y="4845"/>
                </a:lnTo>
                <a:lnTo>
                  <a:pt x="0" y="8479"/>
                </a:lnTo>
                <a:lnTo>
                  <a:pt x="0" y="13323"/>
                </a:lnTo>
                <a:lnTo>
                  <a:pt x="1200" y="16957"/>
                </a:lnTo>
                <a:lnTo>
                  <a:pt x="3600" y="18168"/>
                </a:lnTo>
                <a:lnTo>
                  <a:pt x="6000" y="20389"/>
                </a:lnTo>
                <a:lnTo>
                  <a:pt x="8400" y="21600"/>
                </a:lnTo>
                <a:lnTo>
                  <a:pt x="13200" y="21600"/>
                </a:lnTo>
                <a:lnTo>
                  <a:pt x="16800" y="20389"/>
                </a:lnTo>
                <a:lnTo>
                  <a:pt x="18000" y="18168"/>
                </a:lnTo>
                <a:lnTo>
                  <a:pt x="20400" y="16957"/>
                </a:lnTo>
                <a:lnTo>
                  <a:pt x="21600" y="13323"/>
                </a:lnTo>
                <a:lnTo>
                  <a:pt x="21600" y="8479"/>
                </a:lnTo>
                <a:lnTo>
                  <a:pt x="20400" y="4845"/>
                </a:lnTo>
                <a:lnTo>
                  <a:pt x="18000" y="3634"/>
                </a:lnTo>
                <a:lnTo>
                  <a:pt x="16800" y="1211"/>
                </a:lnTo>
                <a:lnTo>
                  <a:pt x="13200" y="0"/>
                </a:lnTo>
                <a:lnTo>
                  <a:pt x="10800" y="0"/>
                </a:lnTo>
                <a:close/>
              </a:path>
            </a:pathLst>
          </a:custGeom>
          <a:solidFill>
            <a:srgbClr val="3333CC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14" name="Shape 1614"/>
          <p:cNvSpPr/>
          <p:nvPr/>
        </p:nvSpPr>
        <p:spPr>
          <a:xfrm>
            <a:off x="6508750" y="4288111"/>
            <a:ext cx="169863" cy="169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99" y="0"/>
                </a:moveTo>
                <a:lnTo>
                  <a:pt x="8277" y="0"/>
                </a:lnTo>
                <a:lnTo>
                  <a:pt x="5854" y="1211"/>
                </a:lnTo>
                <a:lnTo>
                  <a:pt x="3432" y="3634"/>
                </a:lnTo>
                <a:lnTo>
                  <a:pt x="1211" y="4845"/>
                </a:lnTo>
                <a:lnTo>
                  <a:pt x="0" y="8479"/>
                </a:lnTo>
                <a:lnTo>
                  <a:pt x="0" y="13323"/>
                </a:lnTo>
                <a:lnTo>
                  <a:pt x="1211" y="16957"/>
                </a:lnTo>
                <a:lnTo>
                  <a:pt x="3432" y="18168"/>
                </a:lnTo>
                <a:lnTo>
                  <a:pt x="5854" y="20389"/>
                </a:lnTo>
                <a:lnTo>
                  <a:pt x="8277" y="21600"/>
                </a:lnTo>
                <a:lnTo>
                  <a:pt x="13121" y="21600"/>
                </a:lnTo>
                <a:lnTo>
                  <a:pt x="16755" y="20389"/>
                </a:lnTo>
                <a:lnTo>
                  <a:pt x="17966" y="18168"/>
                </a:lnTo>
                <a:lnTo>
                  <a:pt x="20389" y="16957"/>
                </a:lnTo>
                <a:lnTo>
                  <a:pt x="21600" y="13323"/>
                </a:lnTo>
                <a:lnTo>
                  <a:pt x="21600" y="8479"/>
                </a:lnTo>
                <a:lnTo>
                  <a:pt x="20389" y="4845"/>
                </a:lnTo>
                <a:lnTo>
                  <a:pt x="17966" y="3634"/>
                </a:lnTo>
                <a:lnTo>
                  <a:pt x="16755" y="1211"/>
                </a:lnTo>
                <a:lnTo>
                  <a:pt x="13121" y="0"/>
                </a:lnTo>
                <a:lnTo>
                  <a:pt x="10699" y="0"/>
                </a:lnTo>
                <a:close/>
              </a:path>
            </a:pathLst>
          </a:custGeom>
          <a:solidFill>
            <a:srgbClr val="3333CC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15" name="Shape 1615"/>
          <p:cNvSpPr/>
          <p:nvPr/>
        </p:nvSpPr>
        <p:spPr>
          <a:xfrm>
            <a:off x="6850061" y="4288111"/>
            <a:ext cx="171451" cy="169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8400" y="0"/>
                </a:lnTo>
                <a:lnTo>
                  <a:pt x="6000" y="1211"/>
                </a:lnTo>
                <a:lnTo>
                  <a:pt x="3600" y="3634"/>
                </a:lnTo>
                <a:lnTo>
                  <a:pt x="1200" y="4845"/>
                </a:lnTo>
                <a:lnTo>
                  <a:pt x="0" y="8479"/>
                </a:lnTo>
                <a:lnTo>
                  <a:pt x="0" y="13323"/>
                </a:lnTo>
                <a:lnTo>
                  <a:pt x="1200" y="16957"/>
                </a:lnTo>
                <a:lnTo>
                  <a:pt x="3600" y="18168"/>
                </a:lnTo>
                <a:lnTo>
                  <a:pt x="6000" y="20389"/>
                </a:lnTo>
                <a:lnTo>
                  <a:pt x="8400" y="21600"/>
                </a:lnTo>
                <a:lnTo>
                  <a:pt x="13200" y="21600"/>
                </a:lnTo>
                <a:lnTo>
                  <a:pt x="16800" y="20389"/>
                </a:lnTo>
                <a:lnTo>
                  <a:pt x="18000" y="18168"/>
                </a:lnTo>
                <a:lnTo>
                  <a:pt x="20400" y="16957"/>
                </a:lnTo>
                <a:lnTo>
                  <a:pt x="21600" y="13323"/>
                </a:lnTo>
                <a:lnTo>
                  <a:pt x="21600" y="8479"/>
                </a:lnTo>
                <a:lnTo>
                  <a:pt x="20400" y="4845"/>
                </a:lnTo>
                <a:lnTo>
                  <a:pt x="18000" y="3634"/>
                </a:lnTo>
                <a:lnTo>
                  <a:pt x="16800" y="1211"/>
                </a:lnTo>
                <a:lnTo>
                  <a:pt x="13200" y="0"/>
                </a:lnTo>
                <a:lnTo>
                  <a:pt x="10800" y="0"/>
                </a:lnTo>
                <a:close/>
              </a:path>
            </a:pathLst>
          </a:custGeom>
          <a:solidFill>
            <a:srgbClr val="3333CC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16" name="Shape 1616"/>
          <p:cNvSpPr/>
          <p:nvPr/>
        </p:nvSpPr>
        <p:spPr>
          <a:xfrm>
            <a:off x="7191375" y="4288111"/>
            <a:ext cx="171450" cy="169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8400" y="0"/>
                </a:lnTo>
                <a:lnTo>
                  <a:pt x="6000" y="1211"/>
                </a:lnTo>
                <a:lnTo>
                  <a:pt x="3600" y="3634"/>
                </a:lnTo>
                <a:lnTo>
                  <a:pt x="1200" y="4845"/>
                </a:lnTo>
                <a:lnTo>
                  <a:pt x="0" y="8479"/>
                </a:lnTo>
                <a:lnTo>
                  <a:pt x="0" y="13323"/>
                </a:lnTo>
                <a:lnTo>
                  <a:pt x="1200" y="16957"/>
                </a:lnTo>
                <a:lnTo>
                  <a:pt x="3600" y="18168"/>
                </a:lnTo>
                <a:lnTo>
                  <a:pt x="6000" y="20389"/>
                </a:lnTo>
                <a:lnTo>
                  <a:pt x="8400" y="21600"/>
                </a:lnTo>
                <a:lnTo>
                  <a:pt x="13200" y="21600"/>
                </a:lnTo>
                <a:lnTo>
                  <a:pt x="16800" y="20389"/>
                </a:lnTo>
                <a:lnTo>
                  <a:pt x="19200" y="18168"/>
                </a:lnTo>
                <a:lnTo>
                  <a:pt x="20400" y="16957"/>
                </a:lnTo>
                <a:lnTo>
                  <a:pt x="21600" y="13323"/>
                </a:lnTo>
                <a:lnTo>
                  <a:pt x="21600" y="8479"/>
                </a:lnTo>
                <a:lnTo>
                  <a:pt x="20400" y="4845"/>
                </a:lnTo>
                <a:lnTo>
                  <a:pt x="16800" y="1211"/>
                </a:lnTo>
                <a:lnTo>
                  <a:pt x="13200" y="0"/>
                </a:lnTo>
                <a:lnTo>
                  <a:pt x="10800" y="0"/>
                </a:lnTo>
                <a:close/>
              </a:path>
            </a:pathLst>
          </a:custGeom>
          <a:solidFill>
            <a:srgbClr val="3333CC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17" name="Shape 1617"/>
          <p:cNvSpPr/>
          <p:nvPr/>
        </p:nvSpPr>
        <p:spPr>
          <a:xfrm>
            <a:off x="6118225" y="4145236"/>
            <a:ext cx="990600" cy="1"/>
          </a:xfrm>
          <a:prstGeom prst="line">
            <a:avLst/>
          </a:prstGeom>
          <a:ln>
            <a:solidFill>
              <a:srgbClr val="FF0000"/>
            </a:solidFill>
            <a:round/>
            <a:headEnd type="triangle"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618" name="Shape 1618"/>
          <p:cNvSpPr/>
          <p:nvPr/>
        </p:nvSpPr>
        <p:spPr>
          <a:xfrm>
            <a:off x="5935662" y="5888311"/>
            <a:ext cx="990601" cy="1"/>
          </a:xfrm>
          <a:prstGeom prst="line">
            <a:avLst/>
          </a:prstGeom>
          <a:ln w="28575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619" name="Shape 1619"/>
          <p:cNvSpPr/>
          <p:nvPr/>
        </p:nvSpPr>
        <p:spPr>
          <a:xfrm>
            <a:off x="5192712" y="6269311"/>
            <a:ext cx="2236104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Motion qubit states</a:t>
            </a:r>
          </a:p>
        </p:txBody>
      </p:sp>
      <p:grpSp>
        <p:nvGrpSpPr>
          <p:cNvPr id="1624" name="Group 1624"/>
          <p:cNvGrpSpPr/>
          <p:nvPr/>
        </p:nvGrpSpPr>
        <p:grpSpPr>
          <a:xfrm>
            <a:off x="5935662" y="4651614"/>
            <a:ext cx="1000126" cy="1065248"/>
            <a:chOff x="0" y="0"/>
            <a:chExt cx="1000125" cy="1065247"/>
          </a:xfrm>
        </p:grpSpPr>
        <p:sp>
          <p:nvSpPr>
            <p:cNvPr id="1620" name="Shape 1620"/>
            <p:cNvSpPr/>
            <p:nvPr/>
          </p:nvSpPr>
          <p:spPr>
            <a:xfrm>
              <a:off x="0" y="1065247"/>
              <a:ext cx="990600" cy="1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621" name="Shape 1621"/>
            <p:cNvSpPr/>
            <p:nvPr/>
          </p:nvSpPr>
          <p:spPr>
            <a:xfrm>
              <a:off x="9525" y="893797"/>
              <a:ext cx="990600" cy="1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622" name="Shape 1622"/>
            <p:cNvSpPr/>
            <p:nvPr/>
          </p:nvSpPr>
          <p:spPr>
            <a:xfrm>
              <a:off x="9525" y="722347"/>
              <a:ext cx="990600" cy="1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623" name="Shape 1623"/>
            <p:cNvSpPr/>
            <p:nvPr/>
          </p:nvSpPr>
          <p:spPr>
            <a:xfrm rot="16200000">
              <a:off x="166167" y="148158"/>
              <a:ext cx="671548" cy="375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/>
              </a:pPr>
              <a:r>
                <a:rPr sz="2000"/>
                <a:t>• • • •</a:t>
              </a:r>
            </a:p>
          </p:txBody>
        </p:sp>
      </p:grpSp>
      <p:sp>
        <p:nvSpPr>
          <p:cNvPr id="1625" name="Shape 1625"/>
          <p:cNvSpPr/>
          <p:nvPr/>
        </p:nvSpPr>
        <p:spPr>
          <a:xfrm flipV="1">
            <a:off x="6107112" y="5735911"/>
            <a:ext cx="285751" cy="609601"/>
          </a:xfrm>
          <a:prstGeom prst="line">
            <a:avLst/>
          </a:prstGeom>
          <a:ln>
            <a:solidFill>
              <a:srgbClr val="FF0000"/>
            </a:solidFill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626" name="Shape 1626"/>
          <p:cNvSpPr/>
          <p:nvPr/>
        </p:nvSpPr>
        <p:spPr>
          <a:xfrm flipV="1">
            <a:off x="6259511" y="5888311"/>
            <a:ext cx="285751" cy="457201"/>
          </a:xfrm>
          <a:prstGeom prst="line">
            <a:avLst/>
          </a:prstGeom>
          <a:ln>
            <a:solidFill>
              <a:srgbClr val="FF0000"/>
            </a:solidFill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627" name="Shape 1627"/>
          <p:cNvSpPr/>
          <p:nvPr/>
        </p:nvSpPr>
        <p:spPr>
          <a:xfrm>
            <a:off x="7002461" y="5199336"/>
            <a:ext cx="573232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1200" dirty="0">
                <a:latin typeface="Arial"/>
                <a:ea typeface="Arial"/>
                <a:cs typeface="Arial"/>
                <a:sym typeface="Arial"/>
              </a:rPr>
              <a:t>|m = </a:t>
            </a:r>
            <a:r>
              <a:rPr sz="1200" dirty="0" smtClean="0"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s-MX" sz="1200" dirty="0">
                <a:latin typeface="Symbol"/>
                <a:ea typeface="Arial"/>
                <a:cs typeface="Arial"/>
                <a:sym typeface="Symbol"/>
              </a:rPr>
              <a:t>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1200" dirty="0">
                <a:latin typeface="Arial"/>
                <a:ea typeface="Arial"/>
                <a:cs typeface="Arial"/>
                <a:sym typeface="Arial"/>
              </a:rPr>
              <a:t>|m = </a:t>
            </a:r>
            <a:r>
              <a:rPr sz="1200" dirty="0" smtClean="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s-MX" sz="1200" dirty="0">
                <a:latin typeface="Symbol"/>
                <a:ea typeface="Arial"/>
                <a:cs typeface="Arial"/>
                <a:sym typeface="Symbol"/>
              </a:rPr>
              <a:t>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1200" dirty="0">
                <a:latin typeface="Arial"/>
                <a:ea typeface="Arial"/>
                <a:cs typeface="Arial"/>
                <a:sym typeface="Arial"/>
              </a:rPr>
              <a:t>|m = </a:t>
            </a:r>
            <a:r>
              <a:rPr sz="1200" dirty="0" smtClean="0"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s-MX" sz="1200" dirty="0">
                <a:latin typeface="Symbol"/>
                <a:ea typeface="Arial"/>
                <a:cs typeface="Arial"/>
                <a:sym typeface="Symbol"/>
              </a:rPr>
              <a:t>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1200" dirty="0">
                <a:latin typeface="Arial"/>
                <a:ea typeface="Arial"/>
                <a:cs typeface="Arial"/>
                <a:sym typeface="Arial"/>
              </a:rPr>
              <a:t>|m = </a:t>
            </a:r>
            <a:r>
              <a:rPr sz="1200" dirty="0" smtClean="0"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s-MX" sz="1200" dirty="0">
                <a:latin typeface="Symbol"/>
                <a:ea typeface="Arial"/>
                <a:cs typeface="Arial"/>
                <a:sym typeface="Symbol"/>
              </a:rPr>
              <a:t></a:t>
            </a:r>
            <a:endParaRPr sz="1200" dirty="0"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1628" name="Shape 1628"/>
          <p:cNvSpPr/>
          <p:nvPr/>
        </p:nvSpPr>
        <p:spPr>
          <a:xfrm>
            <a:off x="63500" y="63499"/>
            <a:ext cx="5029200" cy="697569"/>
          </a:xfrm>
          <a:prstGeom prst="rect">
            <a:avLst/>
          </a:prstGeom>
          <a:ln w="28575">
            <a:solidFill/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Atomic ion quantum computation: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1600">
                <a:latin typeface="Arial"/>
                <a:ea typeface="Arial"/>
                <a:cs typeface="Arial"/>
                <a:sym typeface="Arial"/>
              </a:rPr>
              <a:t>(J. I. Cirac, P. Zoller, Phys. Rev. Lett. 74, 4091 (1995)</a:t>
            </a:r>
          </a:p>
        </p:txBody>
      </p:sp>
      <p:sp>
        <p:nvSpPr>
          <p:cNvPr id="1629" name="Shape 1629"/>
          <p:cNvSpPr/>
          <p:nvPr/>
        </p:nvSpPr>
        <p:spPr>
          <a:xfrm>
            <a:off x="2195797" y="1295400"/>
            <a:ext cx="298895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>
              <a:defRPr sz="1800"/>
            </a:pPr>
            <a:r>
              <a:rPr sz="2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2. SPIN </a:t>
            </a:r>
            <a:r>
              <a:rPr lang="es-MX" dirty="0">
                <a:solidFill>
                  <a:srgbClr val="FF0000"/>
                </a:solidFill>
                <a:latin typeface="Symbol"/>
                <a:ea typeface="Arial"/>
                <a:cs typeface="Arial"/>
                <a:sym typeface="Symbol"/>
              </a:rPr>
              <a:t></a:t>
            </a:r>
            <a:r>
              <a:rPr sz="2000" dirty="0" smtClean="0">
                <a:solidFill>
                  <a:srgbClr val="FF0000"/>
                </a:solidFill>
                <a:latin typeface="Symbol"/>
                <a:ea typeface="Symbol"/>
                <a:cs typeface="Symbol"/>
                <a:sym typeface="Symbo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MOTION MAP</a:t>
            </a:r>
          </a:p>
        </p:txBody>
      </p:sp>
      <p:sp>
        <p:nvSpPr>
          <p:cNvPr id="1630" name="Shape 1630"/>
          <p:cNvSpPr/>
          <p:nvPr/>
        </p:nvSpPr>
        <p:spPr>
          <a:xfrm>
            <a:off x="77682" y="1610442"/>
            <a:ext cx="3144449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3. SPIN </a:t>
            </a:r>
            <a:r>
              <a:rPr lang="es-MX" dirty="0">
                <a:solidFill>
                  <a:srgbClr val="FF0000"/>
                </a:solidFill>
                <a:latin typeface="Symbol"/>
                <a:ea typeface="Arial"/>
                <a:cs typeface="Arial"/>
                <a:sym typeface="Symbol"/>
              </a:rPr>
              <a:t></a:t>
            </a:r>
            <a:r>
              <a:rPr sz="2000" dirty="0" smtClean="0">
                <a:solidFill>
                  <a:srgbClr val="FF0000"/>
                </a:solidFill>
                <a:latin typeface="Symbol"/>
                <a:ea typeface="Symbol"/>
                <a:cs typeface="Symbol"/>
                <a:sym typeface="Symbo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MOTION GATE</a:t>
            </a:r>
          </a:p>
        </p:txBody>
      </p:sp>
      <p:pic>
        <p:nvPicPr>
          <p:cNvPr id="1631" name="image1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93411" y="68602"/>
            <a:ext cx="1745328" cy="2326564"/>
          </a:xfrm>
          <a:prstGeom prst="rect">
            <a:avLst/>
          </a:prstGeom>
          <a:ln w="28575">
            <a:solidFill>
              <a:srgbClr val="0000CC"/>
            </a:solidFill>
            <a:miter/>
          </a:ln>
        </p:spPr>
      </p:pic>
      <p:pic>
        <p:nvPicPr>
          <p:cNvPr id="1632" name="image20.png"/>
          <p:cNvPicPr/>
          <p:nvPr/>
        </p:nvPicPr>
        <p:blipFill>
          <a:blip r:embed="rId3">
            <a:extLst/>
          </a:blip>
          <a:srcRect b="2429"/>
          <a:stretch>
            <a:fillRect/>
          </a:stretch>
        </p:blipFill>
        <p:spPr>
          <a:xfrm>
            <a:off x="5245341" y="63499"/>
            <a:ext cx="1745766" cy="2336770"/>
          </a:xfrm>
          <a:prstGeom prst="rect">
            <a:avLst/>
          </a:prstGeom>
          <a:ln w="28575">
            <a:solidFill>
              <a:srgbClr val="0000CC"/>
            </a:solidFill>
            <a:miter/>
          </a:ln>
        </p:spPr>
      </p:pic>
      <p:sp>
        <p:nvSpPr>
          <p:cNvPr id="1633" name="Shape 1633"/>
          <p:cNvSpPr/>
          <p:nvPr/>
        </p:nvSpPr>
        <p:spPr>
          <a:xfrm>
            <a:off x="5288224" y="2447322"/>
            <a:ext cx="1702884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Ignacio Cirac</a:t>
            </a:r>
          </a:p>
        </p:txBody>
      </p:sp>
      <p:sp>
        <p:nvSpPr>
          <p:cNvPr id="1634" name="Shape 1634"/>
          <p:cNvSpPr/>
          <p:nvPr/>
        </p:nvSpPr>
        <p:spPr>
          <a:xfrm>
            <a:off x="7210898" y="2452029"/>
            <a:ext cx="1416929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Peter Zoller</a:t>
            </a:r>
          </a:p>
        </p:txBody>
      </p:sp>
      <p:sp>
        <p:nvSpPr>
          <p:cNvPr id="1635" name="Shape 1635"/>
          <p:cNvSpPr/>
          <p:nvPr/>
        </p:nvSpPr>
        <p:spPr>
          <a:xfrm>
            <a:off x="3519389" y="5054227"/>
            <a:ext cx="37766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000" dirty="0">
                <a:latin typeface="Arial"/>
                <a:ea typeface="Arial"/>
                <a:cs typeface="Arial"/>
                <a:sym typeface="Arial"/>
              </a:rPr>
              <a:t>|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s-MX" dirty="0">
                <a:latin typeface="Symbol"/>
                <a:ea typeface="Arial"/>
                <a:cs typeface="Arial"/>
                <a:sym typeface="Symbol"/>
              </a:rPr>
              <a:t></a:t>
            </a:r>
            <a:endParaRPr sz="2000" dirty="0"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1636" name="Shape 1636"/>
          <p:cNvSpPr/>
          <p:nvPr/>
        </p:nvSpPr>
        <p:spPr>
          <a:xfrm>
            <a:off x="3484560" y="6187659"/>
            <a:ext cx="387283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000" dirty="0">
                <a:latin typeface="Arial"/>
                <a:ea typeface="Arial"/>
                <a:cs typeface="Arial"/>
                <a:sym typeface="Arial"/>
              </a:rPr>
              <a:t>|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s-MX" sz="2000" dirty="0" smtClean="0">
                <a:latin typeface="Arial"/>
                <a:ea typeface="Arial"/>
                <a:cs typeface="Arial"/>
                <a:sym typeface="Symbol" panose="05050102010706020507" pitchFamily="18" charset="2"/>
              </a:rPr>
              <a:t></a:t>
            </a:r>
            <a:endParaRPr sz="2000" dirty="0"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1637" name="Shape 1637"/>
          <p:cNvSpPr/>
          <p:nvPr/>
        </p:nvSpPr>
        <p:spPr>
          <a:xfrm>
            <a:off x="8100732" y="5241980"/>
            <a:ext cx="847674" cy="61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>
                <a:latin typeface="Arial"/>
                <a:ea typeface="Arial"/>
                <a:cs typeface="Arial"/>
                <a:sym typeface="Arial"/>
              </a:rPr>
              <a:t>“m” for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>
                <a:latin typeface="Arial"/>
                <a:ea typeface="Arial"/>
                <a:cs typeface="Arial"/>
                <a:sym typeface="Arial"/>
              </a:rPr>
              <a:t>motion</a:t>
            </a:r>
          </a:p>
        </p:txBody>
      </p:sp>
      <p:sp>
        <p:nvSpPr>
          <p:cNvPr id="1638" name="Shape 1638"/>
          <p:cNvSpPr/>
          <p:nvPr/>
        </p:nvSpPr>
        <p:spPr>
          <a:xfrm flipH="1">
            <a:off x="7668029" y="5497004"/>
            <a:ext cx="414059" cy="160402"/>
          </a:xfrm>
          <a:prstGeom prst="line">
            <a:avLst/>
          </a:prstGeom>
          <a:ln>
            <a:solidFill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639" name="Shape 1639"/>
          <p:cNvSpPr/>
          <p:nvPr/>
        </p:nvSpPr>
        <p:spPr>
          <a:xfrm rot="208830">
            <a:off x="3157535" y="5484576"/>
            <a:ext cx="2686051" cy="345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448" extrusionOk="0">
                <a:moveTo>
                  <a:pt x="0" y="20448"/>
                </a:moveTo>
                <a:cubicBezTo>
                  <a:pt x="3523" y="10963"/>
                  <a:pt x="7047" y="1478"/>
                  <a:pt x="10647" y="163"/>
                </a:cubicBezTo>
                <a:cubicBezTo>
                  <a:pt x="14247" y="-1152"/>
                  <a:pt x="17923" y="5704"/>
                  <a:pt x="21600" y="12559"/>
                </a:cubicBezTo>
              </a:path>
            </a:pathLst>
          </a:custGeom>
          <a:ln w="25400">
            <a:solidFill/>
            <a:tailEnd type="triangle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644" name="Group 1644"/>
          <p:cNvGrpSpPr/>
          <p:nvPr/>
        </p:nvGrpSpPr>
        <p:grpSpPr>
          <a:xfrm>
            <a:off x="5926137" y="4654965"/>
            <a:ext cx="1000126" cy="1065249"/>
            <a:chOff x="0" y="0"/>
            <a:chExt cx="1000125" cy="1065247"/>
          </a:xfrm>
        </p:grpSpPr>
        <p:sp>
          <p:nvSpPr>
            <p:cNvPr id="1640" name="Shape 1640"/>
            <p:cNvSpPr/>
            <p:nvPr/>
          </p:nvSpPr>
          <p:spPr>
            <a:xfrm>
              <a:off x="0" y="1065247"/>
              <a:ext cx="990600" cy="1"/>
            </a:xfrm>
            <a:prstGeom prst="line">
              <a:avLst/>
            </a:prstGeom>
            <a:noFill/>
            <a:ln w="28575" cap="flat">
              <a:solidFill>
                <a:srgbClr val="B3B3B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641" name="Shape 1641"/>
            <p:cNvSpPr/>
            <p:nvPr/>
          </p:nvSpPr>
          <p:spPr>
            <a:xfrm>
              <a:off x="9525" y="893797"/>
              <a:ext cx="990600" cy="1"/>
            </a:xfrm>
            <a:prstGeom prst="line">
              <a:avLst/>
            </a:prstGeom>
            <a:noFill/>
            <a:ln w="28575" cap="flat">
              <a:solidFill>
                <a:srgbClr val="B3B3B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642" name="Shape 1642"/>
            <p:cNvSpPr/>
            <p:nvPr/>
          </p:nvSpPr>
          <p:spPr>
            <a:xfrm>
              <a:off x="9525" y="722347"/>
              <a:ext cx="990600" cy="1"/>
            </a:xfrm>
            <a:prstGeom prst="line">
              <a:avLst/>
            </a:prstGeom>
            <a:noFill/>
            <a:ln w="28575" cap="flat">
              <a:solidFill>
                <a:srgbClr val="B3B3B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643" name="Shape 1643"/>
            <p:cNvSpPr/>
            <p:nvPr/>
          </p:nvSpPr>
          <p:spPr>
            <a:xfrm rot="16200000">
              <a:off x="166268" y="148158"/>
              <a:ext cx="671548" cy="375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C0C0C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000">
                  <a:solidFill>
                    <a:srgbClr val="C0C0C0"/>
                  </a:solidFill>
                </a:rPr>
                <a:t>• • • •</a:t>
              </a:r>
            </a:p>
          </p:txBody>
        </p:sp>
      </p:grpSp>
      <p:sp>
        <p:nvSpPr>
          <p:cNvPr id="1645" name="Shape 1645"/>
          <p:cNvSpPr/>
          <p:nvPr/>
        </p:nvSpPr>
        <p:spPr>
          <a:xfrm>
            <a:off x="5929538" y="5716861"/>
            <a:ext cx="990601" cy="1"/>
          </a:xfrm>
          <a:prstGeom prst="line">
            <a:avLst/>
          </a:prstGeom>
          <a:ln w="28575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646" name="Shape 1646"/>
          <p:cNvSpPr/>
          <p:nvPr/>
        </p:nvSpPr>
        <p:spPr>
          <a:xfrm>
            <a:off x="27665" y="969815"/>
            <a:ext cx="4652948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0000"/>
                </a:solidFill>
              </a:rPr>
              <a:t>1. START MOTION IN GROUND STATE</a:t>
            </a:r>
          </a:p>
        </p:txBody>
      </p:sp>
      <p:sp>
        <p:nvSpPr>
          <p:cNvPr id="1647" name="Shape 1647"/>
          <p:cNvSpPr/>
          <p:nvPr/>
        </p:nvSpPr>
        <p:spPr>
          <a:xfrm>
            <a:off x="1983013" y="5482881"/>
            <a:ext cx="771070" cy="1"/>
          </a:xfrm>
          <a:prstGeom prst="line">
            <a:avLst/>
          </a:prstGeom>
          <a:ln w="38100">
            <a:solidFill>
              <a:srgbClr val="B3B3B3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grpSp>
        <p:nvGrpSpPr>
          <p:cNvPr id="1650" name="Group 1650"/>
          <p:cNvGrpSpPr/>
          <p:nvPr/>
        </p:nvGrpSpPr>
        <p:grpSpPr>
          <a:xfrm>
            <a:off x="3835398" y="2807943"/>
            <a:ext cx="3623699" cy="375232"/>
            <a:chOff x="0" y="0"/>
            <a:chExt cx="3623697" cy="375230"/>
          </a:xfrm>
        </p:grpSpPr>
        <p:sp>
          <p:nvSpPr>
            <p:cNvPr id="1648" name="Shape 1648"/>
            <p:cNvSpPr/>
            <p:nvPr/>
          </p:nvSpPr>
          <p:spPr>
            <a:xfrm>
              <a:off x="1076915" y="0"/>
              <a:ext cx="2546783" cy="375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0000CC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000">
                  <a:solidFill>
                    <a:srgbClr val="0000CC"/>
                  </a:solidFill>
                </a:rPr>
                <a:t>Ion “pseudomolecule”</a:t>
              </a:r>
            </a:p>
          </p:txBody>
        </p:sp>
        <p:sp>
          <p:nvSpPr>
            <p:cNvPr id="1649" name="Shape 1649"/>
            <p:cNvSpPr/>
            <p:nvPr/>
          </p:nvSpPr>
          <p:spPr>
            <a:xfrm flipH="1" flipV="1">
              <a:off x="0" y="200055"/>
              <a:ext cx="1003020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7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xit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xit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8" grpId="5" animBg="1" advAuto="0"/>
      <p:bldP spid="1568" grpId="11" animBg="1" advAuto="0"/>
      <p:bldP spid="1569" grpId="10" animBg="1" advAuto="0"/>
      <p:bldP spid="1624" grpId="3" animBg="1" advAuto="0"/>
      <p:bldP spid="1629" grpId="6" animBg="1" advAuto="0"/>
      <p:bldP spid="1630" grpId="13" animBg="1" advAuto="0"/>
      <p:bldP spid="1639" grpId="7" animBg="1" advAuto="0"/>
      <p:bldP spid="1639" grpId="12" animBg="1" advAuto="0"/>
      <p:bldP spid="1644" grpId="4" animBg="1" advAuto="0"/>
      <p:bldP spid="1645" grpId="9" animBg="1" advAuto="0"/>
      <p:bldP spid="1646" grpId="1" animBg="1" advAuto="0"/>
      <p:bldP spid="1647" grpId="8" animBg="1" advAuto="0"/>
      <p:bldP spid="1650" grpId="2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Shape 1652"/>
          <p:cNvSpPr/>
          <p:nvPr/>
        </p:nvSpPr>
        <p:spPr>
          <a:xfrm flipH="1">
            <a:off x="3809999" y="2578617"/>
            <a:ext cx="802835" cy="1459983"/>
          </a:xfrm>
          <a:prstGeom prst="line">
            <a:avLst/>
          </a:prstGeom>
          <a:ln w="38100">
            <a:solidFill>
              <a:srgbClr val="CC66FF"/>
            </a:solidFill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653" name="Shape 1653"/>
          <p:cNvSpPr/>
          <p:nvPr/>
        </p:nvSpPr>
        <p:spPr>
          <a:xfrm>
            <a:off x="590106" y="414485"/>
            <a:ext cx="2718555" cy="397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>
              <a:defRPr sz="1800"/>
            </a:pPr>
            <a:r>
              <a: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SPIN </a:t>
            </a:r>
            <a:r>
              <a:rPr sz="2000">
                <a:solidFill>
                  <a:srgbClr val="FF0000"/>
                </a:solidFill>
                <a:latin typeface="Symbol"/>
                <a:ea typeface="Symbol"/>
                <a:cs typeface="Symbol"/>
                <a:sym typeface="Symbol"/>
              </a:rPr>
              <a:t>→ </a:t>
            </a:r>
            <a:r>
              <a: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MOTION MAP</a:t>
            </a:r>
          </a:p>
        </p:txBody>
      </p:sp>
      <p:sp>
        <p:nvSpPr>
          <p:cNvPr id="1654" name="Shape 1654"/>
          <p:cNvSpPr/>
          <p:nvPr/>
        </p:nvSpPr>
        <p:spPr>
          <a:xfrm>
            <a:off x="4786193" y="3001640"/>
            <a:ext cx="1222449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s-MX" dirty="0">
                <a:latin typeface="Symbol"/>
                <a:ea typeface="Arial"/>
                <a:cs typeface="Arial"/>
                <a:sym typeface="Symbol"/>
              </a:rPr>
              <a:t></a:t>
            </a:r>
            <a:r>
              <a:rPr sz="2000" dirty="0" smtClean="0">
                <a:latin typeface="Symbol"/>
                <a:ea typeface="Symbol"/>
                <a:cs typeface="Symbol"/>
                <a:sym typeface="Symbol"/>
              </a:rPr>
              <a:t> 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- pulse”</a:t>
            </a:r>
          </a:p>
        </p:txBody>
      </p:sp>
      <p:sp>
        <p:nvSpPr>
          <p:cNvPr id="1655" name="Shape 1655"/>
          <p:cNvSpPr/>
          <p:nvPr/>
        </p:nvSpPr>
        <p:spPr>
          <a:xfrm>
            <a:off x="2183025" y="2033134"/>
            <a:ext cx="381001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656" name="Shape 1656"/>
          <p:cNvSpPr/>
          <p:nvPr/>
        </p:nvSpPr>
        <p:spPr>
          <a:xfrm>
            <a:off x="1306724" y="3328534"/>
            <a:ext cx="381001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657" name="Shape 1657"/>
          <p:cNvSpPr/>
          <p:nvPr/>
        </p:nvSpPr>
        <p:spPr>
          <a:xfrm>
            <a:off x="2993025" y="4175095"/>
            <a:ext cx="1121348" cy="1"/>
          </a:xfrm>
          <a:prstGeom prst="line">
            <a:avLst/>
          </a:prstGeom>
          <a:ln w="57150">
            <a:solidFill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658" name="Shape 1658"/>
          <p:cNvSpPr/>
          <p:nvPr/>
        </p:nvSpPr>
        <p:spPr>
          <a:xfrm>
            <a:off x="2993024" y="4023902"/>
            <a:ext cx="1121348" cy="1"/>
          </a:xfrm>
          <a:prstGeom prst="line">
            <a:avLst/>
          </a:prstGeom>
          <a:ln w="19050">
            <a:solidFill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659" name="Shape 1659"/>
          <p:cNvSpPr/>
          <p:nvPr/>
        </p:nvSpPr>
        <p:spPr>
          <a:xfrm>
            <a:off x="2978591" y="3867317"/>
            <a:ext cx="1121348" cy="1"/>
          </a:xfrm>
          <a:prstGeom prst="line">
            <a:avLst/>
          </a:prstGeom>
          <a:ln w="19050">
            <a:solidFill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660" name="Shape 1660"/>
          <p:cNvSpPr/>
          <p:nvPr/>
        </p:nvSpPr>
        <p:spPr>
          <a:xfrm>
            <a:off x="2993025" y="3707608"/>
            <a:ext cx="1121348" cy="1"/>
          </a:xfrm>
          <a:prstGeom prst="line">
            <a:avLst/>
          </a:prstGeom>
          <a:ln w="19050">
            <a:solidFill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661" name="Shape 1661"/>
          <p:cNvSpPr/>
          <p:nvPr/>
        </p:nvSpPr>
        <p:spPr>
          <a:xfrm>
            <a:off x="2993025" y="3552676"/>
            <a:ext cx="1121348" cy="1"/>
          </a:xfrm>
          <a:prstGeom prst="line">
            <a:avLst/>
          </a:prstGeom>
          <a:ln w="19050">
            <a:solidFill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662" name="Shape 1662"/>
          <p:cNvSpPr/>
          <p:nvPr/>
        </p:nvSpPr>
        <p:spPr>
          <a:xfrm>
            <a:off x="3414877" y="3264739"/>
            <a:ext cx="180850" cy="22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000"/>
              <a:t>●</a:t>
            </a:r>
          </a:p>
        </p:txBody>
      </p:sp>
      <p:sp>
        <p:nvSpPr>
          <p:cNvPr id="1663" name="Shape 1663"/>
          <p:cNvSpPr/>
          <p:nvPr/>
        </p:nvSpPr>
        <p:spPr>
          <a:xfrm>
            <a:off x="3414877" y="3001640"/>
            <a:ext cx="180850" cy="22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000"/>
              <a:t>●</a:t>
            </a:r>
          </a:p>
        </p:txBody>
      </p:sp>
      <p:sp>
        <p:nvSpPr>
          <p:cNvPr id="1664" name="Shape 1664"/>
          <p:cNvSpPr/>
          <p:nvPr/>
        </p:nvSpPr>
        <p:spPr>
          <a:xfrm>
            <a:off x="3414877" y="3140139"/>
            <a:ext cx="180850" cy="226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000"/>
              <a:t>●</a:t>
            </a:r>
          </a:p>
        </p:txBody>
      </p:sp>
      <p:sp>
        <p:nvSpPr>
          <p:cNvPr id="1665" name="Shape 1665"/>
          <p:cNvSpPr/>
          <p:nvPr/>
        </p:nvSpPr>
        <p:spPr>
          <a:xfrm>
            <a:off x="1831807" y="3387848"/>
            <a:ext cx="933844" cy="787247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666" name="Shape 1666"/>
          <p:cNvSpPr/>
          <p:nvPr/>
        </p:nvSpPr>
        <p:spPr>
          <a:xfrm flipV="1">
            <a:off x="1916325" y="3124749"/>
            <a:ext cx="1062267" cy="123113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667" name="Shape 1667"/>
          <p:cNvSpPr/>
          <p:nvPr/>
        </p:nvSpPr>
        <p:spPr>
          <a:xfrm>
            <a:off x="3847581" y="2581954"/>
            <a:ext cx="1121348" cy="1"/>
          </a:xfrm>
          <a:prstGeom prst="line">
            <a:avLst/>
          </a:prstGeom>
          <a:ln w="57150">
            <a:solidFill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668" name="Shape 1668"/>
          <p:cNvSpPr/>
          <p:nvPr/>
        </p:nvSpPr>
        <p:spPr>
          <a:xfrm>
            <a:off x="3860836" y="2430763"/>
            <a:ext cx="1121348" cy="1"/>
          </a:xfrm>
          <a:prstGeom prst="line">
            <a:avLst/>
          </a:prstGeom>
          <a:ln w="19050">
            <a:solidFill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669" name="Shape 1669"/>
          <p:cNvSpPr/>
          <p:nvPr/>
        </p:nvSpPr>
        <p:spPr>
          <a:xfrm>
            <a:off x="3846403" y="2274178"/>
            <a:ext cx="1121348" cy="1"/>
          </a:xfrm>
          <a:prstGeom prst="line">
            <a:avLst/>
          </a:prstGeom>
          <a:ln w="19050">
            <a:solidFill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670" name="Shape 1670"/>
          <p:cNvSpPr/>
          <p:nvPr/>
        </p:nvSpPr>
        <p:spPr>
          <a:xfrm>
            <a:off x="3860837" y="2114468"/>
            <a:ext cx="1121348" cy="1"/>
          </a:xfrm>
          <a:prstGeom prst="line">
            <a:avLst/>
          </a:prstGeom>
          <a:ln w="19050">
            <a:solidFill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671" name="Shape 1671"/>
          <p:cNvSpPr/>
          <p:nvPr/>
        </p:nvSpPr>
        <p:spPr>
          <a:xfrm>
            <a:off x="3860837" y="1959536"/>
            <a:ext cx="1121348" cy="1"/>
          </a:xfrm>
          <a:prstGeom prst="line">
            <a:avLst/>
          </a:prstGeom>
          <a:ln w="19050">
            <a:solidFill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672" name="Shape 1672"/>
          <p:cNvSpPr/>
          <p:nvPr/>
        </p:nvSpPr>
        <p:spPr>
          <a:xfrm>
            <a:off x="4282690" y="1671598"/>
            <a:ext cx="180850" cy="226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000"/>
              <a:t>●</a:t>
            </a:r>
          </a:p>
        </p:txBody>
      </p:sp>
      <p:sp>
        <p:nvSpPr>
          <p:cNvPr id="1673" name="Shape 1673"/>
          <p:cNvSpPr/>
          <p:nvPr/>
        </p:nvSpPr>
        <p:spPr>
          <a:xfrm>
            <a:off x="4282690" y="1408499"/>
            <a:ext cx="180850" cy="226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000"/>
              <a:t>●</a:t>
            </a:r>
          </a:p>
        </p:txBody>
      </p:sp>
      <p:sp>
        <p:nvSpPr>
          <p:cNvPr id="1674" name="Shape 1674"/>
          <p:cNvSpPr/>
          <p:nvPr/>
        </p:nvSpPr>
        <p:spPr>
          <a:xfrm>
            <a:off x="4282690" y="1546999"/>
            <a:ext cx="180850" cy="226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000"/>
              <a:t>●</a:t>
            </a:r>
          </a:p>
        </p:txBody>
      </p:sp>
      <p:sp>
        <p:nvSpPr>
          <p:cNvPr id="1675" name="Shape 1675"/>
          <p:cNvSpPr/>
          <p:nvPr/>
        </p:nvSpPr>
        <p:spPr>
          <a:xfrm>
            <a:off x="2707521" y="2114469"/>
            <a:ext cx="925941" cy="467487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676" name="Shape 1676"/>
          <p:cNvSpPr/>
          <p:nvPr/>
        </p:nvSpPr>
        <p:spPr>
          <a:xfrm flipV="1">
            <a:off x="2707521" y="1531611"/>
            <a:ext cx="1083965" cy="427925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677" name="Shape 1677"/>
          <p:cNvSpPr/>
          <p:nvPr/>
        </p:nvSpPr>
        <p:spPr>
          <a:xfrm>
            <a:off x="5412082" y="1267876"/>
            <a:ext cx="294975" cy="1478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0"/>
                </a:lnTo>
                <a:cubicBezTo>
                  <a:pt x="5965" y="0"/>
                  <a:pt x="10800" y="161"/>
                  <a:pt x="10800" y="359"/>
                </a:cubicBezTo>
                <a:lnTo>
                  <a:pt x="10800" y="10441"/>
                </a:lnTo>
                <a:cubicBezTo>
                  <a:pt x="10800" y="10639"/>
                  <a:pt x="15635" y="10800"/>
                  <a:pt x="21600" y="10800"/>
                </a:cubicBezTo>
                <a:cubicBezTo>
                  <a:pt x="15635" y="10800"/>
                  <a:pt x="10800" y="10961"/>
                  <a:pt x="10800" y="11159"/>
                </a:cubicBezTo>
                <a:lnTo>
                  <a:pt x="10800" y="21241"/>
                </a:lnTo>
                <a:cubicBezTo>
                  <a:pt x="10800" y="21439"/>
                  <a:pt x="5965" y="21600"/>
                  <a:pt x="0" y="21600"/>
                </a:cubicBezTo>
              </a:path>
            </a:pathLst>
          </a:custGeom>
          <a:ln>
            <a:solidFill/>
          </a:ln>
        </p:spPr>
        <p:txBody>
          <a:bodyPr lIns="0" tIns="0" rIns="0" bIns="0" anchor="ctr"/>
          <a:lstStyle/>
          <a:p>
            <a:pPr lvl="0" algn="ctr"/>
            <a:endParaRPr/>
          </a:p>
        </p:txBody>
      </p:sp>
      <p:sp>
        <p:nvSpPr>
          <p:cNvPr id="1678" name="Shape 1678"/>
          <p:cNvSpPr/>
          <p:nvPr/>
        </p:nvSpPr>
        <p:spPr>
          <a:xfrm>
            <a:off x="5807869" y="1810541"/>
            <a:ext cx="2758614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quantized motion levels</a:t>
            </a:r>
          </a:p>
        </p:txBody>
      </p:sp>
      <p:sp>
        <p:nvSpPr>
          <p:cNvPr id="1679" name="Shape 1679"/>
          <p:cNvSpPr/>
          <p:nvPr/>
        </p:nvSpPr>
        <p:spPr>
          <a:xfrm>
            <a:off x="4968928" y="2412139"/>
            <a:ext cx="521648" cy="27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300"/>
              <a:t>m = 0</a:t>
            </a:r>
          </a:p>
        </p:txBody>
      </p:sp>
      <p:sp>
        <p:nvSpPr>
          <p:cNvPr id="1680" name="Shape 1680"/>
          <p:cNvSpPr/>
          <p:nvPr/>
        </p:nvSpPr>
        <p:spPr>
          <a:xfrm>
            <a:off x="4968928" y="1954102"/>
            <a:ext cx="521648" cy="27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300"/>
              <a:t>m = 3</a:t>
            </a:r>
          </a:p>
        </p:txBody>
      </p:sp>
      <p:sp>
        <p:nvSpPr>
          <p:cNvPr id="1681" name="Shape 1681"/>
          <p:cNvSpPr/>
          <p:nvPr/>
        </p:nvSpPr>
        <p:spPr>
          <a:xfrm>
            <a:off x="4968928" y="2267699"/>
            <a:ext cx="521648" cy="27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300"/>
              <a:t>m = 1</a:t>
            </a:r>
          </a:p>
        </p:txBody>
      </p:sp>
      <p:sp>
        <p:nvSpPr>
          <p:cNvPr id="1682" name="Shape 1682"/>
          <p:cNvSpPr/>
          <p:nvPr/>
        </p:nvSpPr>
        <p:spPr>
          <a:xfrm>
            <a:off x="4968928" y="2104363"/>
            <a:ext cx="521648" cy="27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300"/>
              <a:t>m = 2</a:t>
            </a:r>
          </a:p>
        </p:txBody>
      </p:sp>
      <p:sp>
        <p:nvSpPr>
          <p:cNvPr id="1683" name="Shape 1683"/>
          <p:cNvSpPr/>
          <p:nvPr/>
        </p:nvSpPr>
        <p:spPr>
          <a:xfrm>
            <a:off x="4968928" y="1784455"/>
            <a:ext cx="521648" cy="27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300"/>
              <a:t>m = 4</a:t>
            </a:r>
          </a:p>
        </p:txBody>
      </p:sp>
      <p:sp>
        <p:nvSpPr>
          <p:cNvPr id="1684" name="Shape 1684"/>
          <p:cNvSpPr/>
          <p:nvPr/>
        </p:nvSpPr>
        <p:spPr>
          <a:xfrm>
            <a:off x="4178334" y="4011688"/>
            <a:ext cx="521647" cy="27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300"/>
              <a:t>m = 0</a:t>
            </a:r>
          </a:p>
        </p:txBody>
      </p:sp>
      <p:sp>
        <p:nvSpPr>
          <p:cNvPr id="1685" name="Shape 1685"/>
          <p:cNvSpPr/>
          <p:nvPr/>
        </p:nvSpPr>
        <p:spPr>
          <a:xfrm>
            <a:off x="4178334" y="3553650"/>
            <a:ext cx="521647" cy="27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300"/>
              <a:t>m = 3</a:t>
            </a:r>
          </a:p>
        </p:txBody>
      </p:sp>
      <p:sp>
        <p:nvSpPr>
          <p:cNvPr id="1686" name="Shape 1686"/>
          <p:cNvSpPr/>
          <p:nvPr/>
        </p:nvSpPr>
        <p:spPr>
          <a:xfrm>
            <a:off x="4178334" y="3867248"/>
            <a:ext cx="521647" cy="27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300"/>
              <a:t>m = 1</a:t>
            </a:r>
          </a:p>
        </p:txBody>
      </p:sp>
      <p:sp>
        <p:nvSpPr>
          <p:cNvPr id="1687" name="Shape 1687"/>
          <p:cNvSpPr/>
          <p:nvPr/>
        </p:nvSpPr>
        <p:spPr>
          <a:xfrm>
            <a:off x="4178334" y="3703911"/>
            <a:ext cx="521647" cy="27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300"/>
              <a:t>m = 2</a:t>
            </a:r>
          </a:p>
        </p:txBody>
      </p:sp>
      <p:sp>
        <p:nvSpPr>
          <p:cNvPr id="1688" name="Shape 1688"/>
          <p:cNvSpPr/>
          <p:nvPr/>
        </p:nvSpPr>
        <p:spPr>
          <a:xfrm>
            <a:off x="4178334" y="3384003"/>
            <a:ext cx="521647" cy="27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300"/>
              <a:t>m = 4</a:t>
            </a:r>
          </a:p>
        </p:txBody>
      </p:sp>
      <p:sp>
        <p:nvSpPr>
          <p:cNvPr id="1689" name="Shape 1689"/>
          <p:cNvSpPr/>
          <p:nvPr/>
        </p:nvSpPr>
        <p:spPr>
          <a:xfrm>
            <a:off x="1593176" y="1826600"/>
            <a:ext cx="37766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000" dirty="0">
                <a:latin typeface="Arial"/>
                <a:ea typeface="Arial"/>
                <a:cs typeface="Arial"/>
                <a:sym typeface="Arial"/>
              </a:rPr>
              <a:t>|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s-MX" dirty="0">
                <a:latin typeface="Symbol"/>
                <a:ea typeface="Arial"/>
                <a:cs typeface="Arial"/>
                <a:sym typeface="Symbol"/>
              </a:rPr>
              <a:t></a:t>
            </a:r>
            <a:endParaRPr sz="2000" dirty="0"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1690" name="Shape 1690"/>
          <p:cNvSpPr/>
          <p:nvPr/>
        </p:nvSpPr>
        <p:spPr>
          <a:xfrm>
            <a:off x="726989" y="3096321"/>
            <a:ext cx="387283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000" dirty="0">
                <a:latin typeface="Arial"/>
                <a:ea typeface="Arial"/>
                <a:cs typeface="Arial"/>
                <a:sym typeface="Arial"/>
              </a:rPr>
              <a:t>|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s-MX" sz="2000" dirty="0" smtClean="0">
                <a:latin typeface="Arial"/>
                <a:ea typeface="Arial"/>
                <a:cs typeface="Arial"/>
                <a:sym typeface="Symbol" panose="05050102010706020507" pitchFamily="18" charset="2"/>
              </a:rPr>
              <a:t></a:t>
            </a:r>
            <a:endParaRPr sz="2000" dirty="0"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1691" name="Shape 1691"/>
          <p:cNvSpPr/>
          <p:nvPr/>
        </p:nvSpPr>
        <p:spPr>
          <a:xfrm>
            <a:off x="3847581" y="2583163"/>
            <a:ext cx="1121348" cy="1"/>
          </a:xfrm>
          <a:prstGeom prst="line">
            <a:avLst/>
          </a:prstGeom>
          <a:ln w="19050">
            <a:solidFill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692" name="Shape 1692"/>
          <p:cNvSpPr/>
          <p:nvPr/>
        </p:nvSpPr>
        <p:spPr>
          <a:xfrm>
            <a:off x="2978590" y="4180158"/>
            <a:ext cx="1121348" cy="1"/>
          </a:xfrm>
          <a:prstGeom prst="line">
            <a:avLst/>
          </a:prstGeom>
          <a:ln w="19050">
            <a:solidFill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693" name="Shape 1693"/>
          <p:cNvSpPr/>
          <p:nvPr/>
        </p:nvSpPr>
        <p:spPr>
          <a:xfrm>
            <a:off x="2993025" y="4011688"/>
            <a:ext cx="1121348" cy="1"/>
          </a:xfrm>
          <a:prstGeom prst="line">
            <a:avLst/>
          </a:prstGeom>
          <a:ln w="57150">
            <a:solidFill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694" name="Shape 1694"/>
          <p:cNvSpPr/>
          <p:nvPr/>
        </p:nvSpPr>
        <p:spPr>
          <a:xfrm>
            <a:off x="1831806" y="4594921"/>
            <a:ext cx="2268133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defRPr sz="1800"/>
            </a:pP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s-MX" dirty="0">
                <a:latin typeface="Symbol"/>
                <a:ea typeface="Arial"/>
                <a:cs typeface="Arial"/>
                <a:sym typeface="Symbol"/>
              </a:rPr>
              <a:t>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|0</a:t>
            </a:r>
            <a:r>
              <a:rPr lang="es-MX" dirty="0">
                <a:latin typeface="Symbol"/>
                <a:ea typeface="Arial"/>
                <a:cs typeface="Arial"/>
                <a:sym typeface="Symbol"/>
              </a:rPr>
              <a:t></a:t>
            </a:r>
            <a:r>
              <a:rPr sz="2000" dirty="0" smtClean="0">
                <a:latin typeface="Symbol"/>
                <a:ea typeface="Symbol"/>
                <a:cs typeface="Symbol"/>
                <a:sym typeface="Symbol"/>
              </a:rPr>
              <a:t> 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+ </a:t>
            </a:r>
            <a:r>
              <a:rPr lang="es-MX" dirty="0">
                <a:latin typeface="Symbol"/>
                <a:ea typeface="Arial"/>
                <a:cs typeface="Arial"/>
                <a:sym typeface="Symbol"/>
              </a:rPr>
              <a:t>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|1</a:t>
            </a:r>
            <a:r>
              <a:rPr lang="es-MX" dirty="0">
                <a:latin typeface="Symbol"/>
                <a:ea typeface="Arial"/>
                <a:cs typeface="Arial"/>
                <a:sym typeface="Symbol"/>
              </a:rPr>
              <a:t>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) 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|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m=0</a:t>
            </a:r>
            <a:r>
              <a:rPr lang="es-MX" dirty="0">
                <a:latin typeface="Symbol"/>
                <a:ea typeface="Arial"/>
                <a:cs typeface="Arial"/>
                <a:sym typeface="Symbol"/>
              </a:rPr>
              <a:t></a:t>
            </a:r>
            <a:r>
              <a:rPr sz="2000" dirty="0" smtClean="0">
                <a:latin typeface="Symbol"/>
                <a:ea typeface="Symbol"/>
                <a:cs typeface="Symbol"/>
                <a:sym typeface="Symbol"/>
              </a:rPr>
              <a:t> </a:t>
            </a:r>
            <a:endParaRPr sz="2000" dirty="0"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1695" name="Shape 1695"/>
          <p:cNvSpPr/>
          <p:nvPr/>
        </p:nvSpPr>
        <p:spPr>
          <a:xfrm>
            <a:off x="4027706" y="4594921"/>
            <a:ext cx="2754919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lang="es-MX" dirty="0">
                <a:latin typeface="Symbol"/>
                <a:ea typeface="Symbol"/>
                <a:cs typeface="Symbol"/>
                <a:sym typeface="Symbol"/>
              </a:rPr>
              <a:t></a:t>
            </a:r>
            <a:r>
              <a:rPr sz="2000" dirty="0" smtClean="0">
                <a:latin typeface="Symbol"/>
                <a:ea typeface="Symbol"/>
                <a:cs typeface="Symbol"/>
                <a:sym typeface="Symbol"/>
              </a:rPr>
              <a:t> 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|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s-MX" dirty="0">
                <a:latin typeface="Symbol"/>
                <a:ea typeface="Arial"/>
                <a:cs typeface="Arial"/>
                <a:sym typeface="Symbol"/>
              </a:rPr>
              <a:t></a:t>
            </a:r>
            <a:r>
              <a:rPr sz="2000" dirty="0" smtClean="0">
                <a:latin typeface="Symbol"/>
                <a:ea typeface="Symbol"/>
                <a:cs typeface="Symbol"/>
                <a:sym typeface="Symbol"/>
              </a:rPr>
              <a:t> 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s-MX" dirty="0">
                <a:latin typeface="Symbol"/>
                <a:ea typeface="Arial"/>
                <a:cs typeface="Arial"/>
                <a:sym typeface="Symbol"/>
              </a:rPr>
              <a:t>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|m=0</a:t>
            </a:r>
            <a:r>
              <a:rPr lang="es-MX" dirty="0">
                <a:latin typeface="Symbol"/>
                <a:ea typeface="Arial"/>
                <a:cs typeface="Arial"/>
                <a:sym typeface="Symbol"/>
              </a:rPr>
              <a:t></a:t>
            </a:r>
            <a:r>
              <a:rPr sz="2000" dirty="0" smtClean="0">
                <a:latin typeface="Symbol"/>
                <a:ea typeface="Symbol"/>
                <a:cs typeface="Symbol"/>
                <a:sym typeface="Symbol"/>
              </a:rPr>
              <a:t> 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+ </a:t>
            </a:r>
            <a:r>
              <a:rPr lang="es-MX" sz="1800" dirty="0">
                <a:latin typeface="Symbol"/>
                <a:ea typeface="Arial"/>
                <a:cs typeface="Arial"/>
                <a:sym typeface="Symbol"/>
              </a:rPr>
              <a:t>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|m=1</a:t>
            </a:r>
            <a:r>
              <a:rPr lang="es-MX" dirty="0">
                <a:latin typeface="Symbol"/>
                <a:ea typeface="Arial"/>
                <a:cs typeface="Arial"/>
                <a:sym typeface="Symbol"/>
              </a:rPr>
              <a:t>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)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65" name="Group 1765"/>
          <p:cNvGrpSpPr/>
          <p:nvPr/>
        </p:nvGrpSpPr>
        <p:grpSpPr>
          <a:xfrm>
            <a:off x="6111494" y="-49441"/>
            <a:ext cx="2339469" cy="1621120"/>
            <a:chOff x="0" y="0"/>
            <a:chExt cx="2339468" cy="1621118"/>
          </a:xfrm>
        </p:grpSpPr>
        <p:grpSp>
          <p:nvGrpSpPr>
            <p:cNvPr id="1731" name="Group 1731"/>
            <p:cNvGrpSpPr/>
            <p:nvPr/>
          </p:nvGrpSpPr>
          <p:grpSpPr>
            <a:xfrm>
              <a:off x="109293" y="361961"/>
              <a:ext cx="2230176" cy="742556"/>
              <a:chOff x="0" y="0"/>
              <a:chExt cx="2230175" cy="742554"/>
            </a:xfrm>
          </p:grpSpPr>
          <p:sp>
            <p:nvSpPr>
              <p:cNvPr id="1696" name="Shape 1696"/>
              <p:cNvSpPr/>
              <p:nvPr/>
            </p:nvSpPr>
            <p:spPr>
              <a:xfrm>
                <a:off x="21819" y="10607"/>
                <a:ext cx="91827" cy="22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697" name="Shape 1697"/>
              <p:cNvSpPr/>
              <p:nvPr/>
            </p:nvSpPr>
            <p:spPr>
              <a:xfrm>
                <a:off x="64550" y="10607"/>
                <a:ext cx="424579" cy="22099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698" name="Shape 1698"/>
              <p:cNvSpPr/>
              <p:nvPr/>
            </p:nvSpPr>
            <p:spPr>
              <a:xfrm>
                <a:off x="53640" y="0"/>
                <a:ext cx="446400" cy="242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28" y="0"/>
                    </a:moveTo>
                    <a:lnTo>
                      <a:pt x="264" y="0"/>
                    </a:lnTo>
                    <a:lnTo>
                      <a:pt x="264" y="473"/>
                    </a:lnTo>
                    <a:lnTo>
                      <a:pt x="0" y="473"/>
                    </a:lnTo>
                    <a:lnTo>
                      <a:pt x="0" y="21127"/>
                    </a:lnTo>
                    <a:lnTo>
                      <a:pt x="264" y="21127"/>
                    </a:lnTo>
                    <a:lnTo>
                      <a:pt x="264" y="21600"/>
                    </a:lnTo>
                    <a:lnTo>
                      <a:pt x="21336" y="21600"/>
                    </a:lnTo>
                    <a:lnTo>
                      <a:pt x="21600" y="21127"/>
                    </a:lnTo>
                    <a:lnTo>
                      <a:pt x="21600" y="473"/>
                    </a:lnTo>
                    <a:lnTo>
                      <a:pt x="21336" y="0"/>
                    </a:lnTo>
                    <a:lnTo>
                      <a:pt x="528" y="0"/>
                    </a:lnTo>
                    <a:lnTo>
                      <a:pt x="528" y="1892"/>
                    </a:lnTo>
                    <a:lnTo>
                      <a:pt x="21072" y="1892"/>
                    </a:lnTo>
                    <a:lnTo>
                      <a:pt x="20544" y="946"/>
                    </a:lnTo>
                    <a:lnTo>
                      <a:pt x="20544" y="20654"/>
                    </a:lnTo>
                    <a:lnTo>
                      <a:pt x="21072" y="19708"/>
                    </a:lnTo>
                    <a:lnTo>
                      <a:pt x="528" y="19708"/>
                    </a:lnTo>
                    <a:lnTo>
                      <a:pt x="1056" y="20654"/>
                    </a:lnTo>
                    <a:lnTo>
                      <a:pt x="1056" y="946"/>
                    </a:lnTo>
                    <a:lnTo>
                      <a:pt x="528" y="1892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699" name="Shape 1699"/>
              <p:cNvSpPr/>
              <p:nvPr/>
            </p:nvSpPr>
            <p:spPr>
              <a:xfrm>
                <a:off x="42730" y="15911"/>
                <a:ext cx="43641" cy="210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00" name="Shape 1700"/>
              <p:cNvSpPr/>
              <p:nvPr/>
            </p:nvSpPr>
            <p:spPr>
              <a:xfrm>
                <a:off x="445489" y="10607"/>
                <a:ext cx="92735" cy="22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01" name="Shape 1701"/>
              <p:cNvSpPr/>
              <p:nvPr/>
            </p:nvSpPr>
            <p:spPr>
              <a:xfrm>
                <a:off x="516404" y="10607"/>
                <a:ext cx="87281" cy="22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02" name="Shape 1702"/>
              <p:cNvSpPr/>
              <p:nvPr/>
            </p:nvSpPr>
            <p:spPr>
              <a:xfrm>
                <a:off x="560044" y="10607"/>
                <a:ext cx="1130999" cy="22099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03" name="Shape 1703"/>
              <p:cNvSpPr/>
              <p:nvPr/>
            </p:nvSpPr>
            <p:spPr>
              <a:xfrm>
                <a:off x="549134" y="0"/>
                <a:ext cx="1152819" cy="242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4" y="0"/>
                    </a:moveTo>
                    <a:lnTo>
                      <a:pt x="102" y="0"/>
                    </a:lnTo>
                    <a:lnTo>
                      <a:pt x="102" y="473"/>
                    </a:lnTo>
                    <a:lnTo>
                      <a:pt x="0" y="473"/>
                    </a:lnTo>
                    <a:lnTo>
                      <a:pt x="0" y="21127"/>
                    </a:lnTo>
                    <a:lnTo>
                      <a:pt x="102" y="21127"/>
                    </a:lnTo>
                    <a:lnTo>
                      <a:pt x="102" y="21600"/>
                    </a:lnTo>
                    <a:lnTo>
                      <a:pt x="21498" y="21600"/>
                    </a:lnTo>
                    <a:lnTo>
                      <a:pt x="21600" y="21127"/>
                    </a:lnTo>
                    <a:lnTo>
                      <a:pt x="21600" y="473"/>
                    </a:lnTo>
                    <a:lnTo>
                      <a:pt x="21498" y="0"/>
                    </a:lnTo>
                    <a:lnTo>
                      <a:pt x="204" y="0"/>
                    </a:lnTo>
                    <a:lnTo>
                      <a:pt x="204" y="1892"/>
                    </a:lnTo>
                    <a:lnTo>
                      <a:pt x="21396" y="1892"/>
                    </a:lnTo>
                    <a:lnTo>
                      <a:pt x="21191" y="946"/>
                    </a:lnTo>
                    <a:lnTo>
                      <a:pt x="21191" y="20654"/>
                    </a:lnTo>
                    <a:lnTo>
                      <a:pt x="21396" y="19708"/>
                    </a:lnTo>
                    <a:lnTo>
                      <a:pt x="204" y="19708"/>
                    </a:lnTo>
                    <a:lnTo>
                      <a:pt x="409" y="20654"/>
                    </a:lnTo>
                    <a:lnTo>
                      <a:pt x="409" y="946"/>
                    </a:lnTo>
                    <a:lnTo>
                      <a:pt x="204" y="1892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04" name="Shape 1704"/>
              <p:cNvSpPr/>
              <p:nvPr/>
            </p:nvSpPr>
            <p:spPr>
              <a:xfrm>
                <a:off x="538224" y="15911"/>
                <a:ext cx="43641" cy="210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05" name="Shape 1705"/>
              <p:cNvSpPr/>
              <p:nvPr/>
            </p:nvSpPr>
            <p:spPr>
              <a:xfrm>
                <a:off x="1641947" y="10607"/>
                <a:ext cx="92735" cy="22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06" name="Shape 1706"/>
              <p:cNvSpPr/>
              <p:nvPr/>
            </p:nvSpPr>
            <p:spPr>
              <a:xfrm>
                <a:off x="1712862" y="15911"/>
                <a:ext cx="92735" cy="215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07" name="Shape 1707"/>
              <p:cNvSpPr/>
              <p:nvPr/>
            </p:nvSpPr>
            <p:spPr>
              <a:xfrm>
                <a:off x="1756502" y="15911"/>
                <a:ext cx="430034" cy="2156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08" name="Shape 1708"/>
              <p:cNvSpPr/>
              <p:nvPr/>
            </p:nvSpPr>
            <p:spPr>
              <a:xfrm>
                <a:off x="1745592" y="5303"/>
                <a:ext cx="451854" cy="2369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22" y="0"/>
                    </a:moveTo>
                    <a:lnTo>
                      <a:pt x="261" y="0"/>
                    </a:lnTo>
                    <a:lnTo>
                      <a:pt x="261" y="484"/>
                    </a:lnTo>
                    <a:lnTo>
                      <a:pt x="0" y="484"/>
                    </a:lnTo>
                    <a:lnTo>
                      <a:pt x="0" y="21116"/>
                    </a:lnTo>
                    <a:lnTo>
                      <a:pt x="261" y="21600"/>
                    </a:lnTo>
                    <a:lnTo>
                      <a:pt x="21339" y="21600"/>
                    </a:lnTo>
                    <a:lnTo>
                      <a:pt x="21600" y="21116"/>
                    </a:lnTo>
                    <a:lnTo>
                      <a:pt x="21600" y="484"/>
                    </a:lnTo>
                    <a:lnTo>
                      <a:pt x="21339" y="484"/>
                    </a:lnTo>
                    <a:lnTo>
                      <a:pt x="21339" y="0"/>
                    </a:lnTo>
                    <a:lnTo>
                      <a:pt x="522" y="0"/>
                    </a:lnTo>
                    <a:lnTo>
                      <a:pt x="522" y="1934"/>
                    </a:lnTo>
                    <a:lnTo>
                      <a:pt x="21078" y="1934"/>
                    </a:lnTo>
                    <a:lnTo>
                      <a:pt x="20557" y="967"/>
                    </a:lnTo>
                    <a:lnTo>
                      <a:pt x="20557" y="20633"/>
                    </a:lnTo>
                    <a:lnTo>
                      <a:pt x="21078" y="19666"/>
                    </a:lnTo>
                    <a:lnTo>
                      <a:pt x="522" y="19666"/>
                    </a:lnTo>
                    <a:lnTo>
                      <a:pt x="1043" y="20633"/>
                    </a:lnTo>
                    <a:lnTo>
                      <a:pt x="1043" y="967"/>
                    </a:lnTo>
                    <a:lnTo>
                      <a:pt x="522" y="1934"/>
                    </a:lnTo>
                    <a:lnTo>
                      <a:pt x="522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09" name="Shape 1709"/>
              <p:cNvSpPr/>
              <p:nvPr/>
            </p:nvSpPr>
            <p:spPr>
              <a:xfrm>
                <a:off x="1734682" y="21215"/>
                <a:ext cx="49095" cy="2050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10" name="Shape 1710"/>
              <p:cNvSpPr/>
              <p:nvPr/>
            </p:nvSpPr>
            <p:spPr>
              <a:xfrm>
                <a:off x="2137441" y="15911"/>
                <a:ext cx="92735" cy="215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11" name="Shape 1711"/>
              <p:cNvSpPr/>
              <p:nvPr/>
            </p:nvSpPr>
            <p:spPr>
              <a:xfrm>
                <a:off x="0" y="510948"/>
                <a:ext cx="86371" cy="215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12" name="Shape 1712"/>
              <p:cNvSpPr/>
              <p:nvPr/>
            </p:nvSpPr>
            <p:spPr>
              <a:xfrm>
                <a:off x="42730" y="510948"/>
                <a:ext cx="424579" cy="2156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13" name="Shape 1713"/>
              <p:cNvSpPr/>
              <p:nvPr/>
            </p:nvSpPr>
            <p:spPr>
              <a:xfrm>
                <a:off x="32729" y="500340"/>
                <a:ext cx="445491" cy="2369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85" y="0"/>
                    </a:moveTo>
                    <a:lnTo>
                      <a:pt x="220" y="0"/>
                    </a:lnTo>
                    <a:lnTo>
                      <a:pt x="220" y="484"/>
                    </a:lnTo>
                    <a:lnTo>
                      <a:pt x="0" y="484"/>
                    </a:lnTo>
                    <a:lnTo>
                      <a:pt x="0" y="21116"/>
                    </a:lnTo>
                    <a:lnTo>
                      <a:pt x="220" y="21600"/>
                    </a:lnTo>
                    <a:lnTo>
                      <a:pt x="21600" y="21600"/>
                    </a:lnTo>
                    <a:lnTo>
                      <a:pt x="21600" y="484"/>
                    </a:lnTo>
                    <a:lnTo>
                      <a:pt x="21336" y="0"/>
                    </a:lnTo>
                    <a:lnTo>
                      <a:pt x="485" y="0"/>
                    </a:lnTo>
                    <a:lnTo>
                      <a:pt x="485" y="1934"/>
                    </a:lnTo>
                    <a:lnTo>
                      <a:pt x="21071" y="1934"/>
                    </a:lnTo>
                    <a:lnTo>
                      <a:pt x="20542" y="967"/>
                    </a:lnTo>
                    <a:lnTo>
                      <a:pt x="20542" y="20633"/>
                    </a:lnTo>
                    <a:lnTo>
                      <a:pt x="21071" y="19746"/>
                    </a:lnTo>
                    <a:lnTo>
                      <a:pt x="485" y="19746"/>
                    </a:lnTo>
                    <a:lnTo>
                      <a:pt x="1014" y="20633"/>
                    </a:lnTo>
                    <a:lnTo>
                      <a:pt x="1014" y="967"/>
                    </a:lnTo>
                    <a:lnTo>
                      <a:pt x="485" y="1934"/>
                    </a:lnTo>
                    <a:lnTo>
                      <a:pt x="485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14" name="Shape 1714"/>
              <p:cNvSpPr/>
              <p:nvPr/>
            </p:nvSpPr>
            <p:spPr>
              <a:xfrm>
                <a:off x="21819" y="516252"/>
                <a:ext cx="42731" cy="2050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15" name="Shape 1715"/>
              <p:cNvSpPr/>
              <p:nvPr/>
            </p:nvSpPr>
            <p:spPr>
              <a:xfrm>
                <a:off x="423669" y="510948"/>
                <a:ext cx="92735" cy="215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16" name="Shape 1716"/>
              <p:cNvSpPr/>
              <p:nvPr/>
            </p:nvSpPr>
            <p:spPr>
              <a:xfrm>
                <a:off x="489129" y="510948"/>
                <a:ext cx="92735" cy="215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17" name="Shape 1717"/>
              <p:cNvSpPr/>
              <p:nvPr/>
            </p:nvSpPr>
            <p:spPr>
              <a:xfrm>
                <a:off x="538224" y="510948"/>
                <a:ext cx="1130999" cy="2156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18" name="Shape 1718"/>
              <p:cNvSpPr/>
              <p:nvPr/>
            </p:nvSpPr>
            <p:spPr>
              <a:xfrm>
                <a:off x="527314" y="500340"/>
                <a:ext cx="1152819" cy="2369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4" y="0"/>
                    </a:moveTo>
                    <a:lnTo>
                      <a:pt x="102" y="0"/>
                    </a:lnTo>
                    <a:lnTo>
                      <a:pt x="102" y="484"/>
                    </a:lnTo>
                    <a:lnTo>
                      <a:pt x="0" y="484"/>
                    </a:lnTo>
                    <a:lnTo>
                      <a:pt x="0" y="21116"/>
                    </a:lnTo>
                    <a:lnTo>
                      <a:pt x="102" y="21600"/>
                    </a:lnTo>
                    <a:lnTo>
                      <a:pt x="21600" y="21600"/>
                    </a:lnTo>
                    <a:lnTo>
                      <a:pt x="21600" y="484"/>
                    </a:lnTo>
                    <a:lnTo>
                      <a:pt x="21498" y="0"/>
                    </a:lnTo>
                    <a:lnTo>
                      <a:pt x="204" y="0"/>
                    </a:lnTo>
                    <a:lnTo>
                      <a:pt x="204" y="1934"/>
                    </a:lnTo>
                    <a:lnTo>
                      <a:pt x="21396" y="1934"/>
                    </a:lnTo>
                    <a:lnTo>
                      <a:pt x="21191" y="967"/>
                    </a:lnTo>
                    <a:lnTo>
                      <a:pt x="21191" y="20633"/>
                    </a:lnTo>
                    <a:lnTo>
                      <a:pt x="21396" y="19746"/>
                    </a:lnTo>
                    <a:lnTo>
                      <a:pt x="204" y="19746"/>
                    </a:lnTo>
                    <a:lnTo>
                      <a:pt x="409" y="20633"/>
                    </a:lnTo>
                    <a:lnTo>
                      <a:pt x="409" y="967"/>
                    </a:lnTo>
                    <a:lnTo>
                      <a:pt x="204" y="1934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19" name="Shape 1719"/>
              <p:cNvSpPr/>
              <p:nvPr/>
            </p:nvSpPr>
            <p:spPr>
              <a:xfrm>
                <a:off x="516404" y="516252"/>
                <a:ext cx="43641" cy="2050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20" name="Shape 1720"/>
              <p:cNvSpPr/>
              <p:nvPr/>
            </p:nvSpPr>
            <p:spPr>
              <a:xfrm>
                <a:off x="1620127" y="510948"/>
                <a:ext cx="92735" cy="215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21" name="Shape 1721"/>
              <p:cNvSpPr/>
              <p:nvPr/>
            </p:nvSpPr>
            <p:spPr>
              <a:xfrm>
                <a:off x="1691042" y="516252"/>
                <a:ext cx="92735" cy="215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22" name="Shape 1722"/>
              <p:cNvSpPr/>
              <p:nvPr/>
            </p:nvSpPr>
            <p:spPr>
              <a:xfrm>
                <a:off x="1734682" y="516252"/>
                <a:ext cx="430034" cy="2156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23" name="Shape 1723"/>
              <p:cNvSpPr/>
              <p:nvPr/>
            </p:nvSpPr>
            <p:spPr>
              <a:xfrm>
                <a:off x="1723772" y="505644"/>
                <a:ext cx="451854" cy="2369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22" y="0"/>
                    </a:moveTo>
                    <a:lnTo>
                      <a:pt x="261" y="0"/>
                    </a:lnTo>
                    <a:lnTo>
                      <a:pt x="261" y="484"/>
                    </a:lnTo>
                    <a:lnTo>
                      <a:pt x="0" y="484"/>
                    </a:lnTo>
                    <a:lnTo>
                      <a:pt x="0" y="21116"/>
                    </a:lnTo>
                    <a:lnTo>
                      <a:pt x="261" y="21600"/>
                    </a:lnTo>
                    <a:lnTo>
                      <a:pt x="21339" y="21600"/>
                    </a:lnTo>
                    <a:lnTo>
                      <a:pt x="21600" y="21116"/>
                    </a:lnTo>
                    <a:lnTo>
                      <a:pt x="21600" y="484"/>
                    </a:lnTo>
                    <a:lnTo>
                      <a:pt x="21339" y="484"/>
                    </a:lnTo>
                    <a:lnTo>
                      <a:pt x="21339" y="0"/>
                    </a:lnTo>
                    <a:lnTo>
                      <a:pt x="522" y="0"/>
                    </a:lnTo>
                    <a:lnTo>
                      <a:pt x="522" y="1934"/>
                    </a:lnTo>
                    <a:lnTo>
                      <a:pt x="21078" y="1934"/>
                    </a:lnTo>
                    <a:lnTo>
                      <a:pt x="20557" y="967"/>
                    </a:lnTo>
                    <a:lnTo>
                      <a:pt x="20557" y="20633"/>
                    </a:lnTo>
                    <a:lnTo>
                      <a:pt x="21078" y="19666"/>
                    </a:lnTo>
                    <a:lnTo>
                      <a:pt x="522" y="19666"/>
                    </a:lnTo>
                    <a:lnTo>
                      <a:pt x="1043" y="20633"/>
                    </a:lnTo>
                    <a:lnTo>
                      <a:pt x="1043" y="967"/>
                    </a:lnTo>
                    <a:lnTo>
                      <a:pt x="522" y="1934"/>
                    </a:lnTo>
                    <a:lnTo>
                      <a:pt x="522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24" name="Shape 1724"/>
              <p:cNvSpPr/>
              <p:nvPr/>
            </p:nvSpPr>
            <p:spPr>
              <a:xfrm>
                <a:off x="1712862" y="516252"/>
                <a:ext cx="43641" cy="210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25" name="Shape 1725"/>
              <p:cNvSpPr/>
              <p:nvPr/>
            </p:nvSpPr>
            <p:spPr>
              <a:xfrm>
                <a:off x="2115621" y="516252"/>
                <a:ext cx="92735" cy="215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26" name="Shape 1726"/>
              <p:cNvSpPr/>
              <p:nvPr/>
            </p:nvSpPr>
            <p:spPr>
              <a:xfrm>
                <a:off x="581864" y="368625"/>
                <a:ext cx="97281" cy="94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01" y="0"/>
                    </a:moveTo>
                    <a:lnTo>
                      <a:pt x="8479" y="0"/>
                    </a:lnTo>
                    <a:lnTo>
                      <a:pt x="6056" y="1211"/>
                    </a:lnTo>
                    <a:lnTo>
                      <a:pt x="3634" y="3634"/>
                    </a:lnTo>
                    <a:lnTo>
                      <a:pt x="1211" y="4845"/>
                    </a:lnTo>
                    <a:lnTo>
                      <a:pt x="0" y="8479"/>
                    </a:lnTo>
                    <a:lnTo>
                      <a:pt x="0" y="13323"/>
                    </a:lnTo>
                    <a:lnTo>
                      <a:pt x="1211" y="16957"/>
                    </a:lnTo>
                    <a:lnTo>
                      <a:pt x="3634" y="18168"/>
                    </a:lnTo>
                    <a:lnTo>
                      <a:pt x="6056" y="20389"/>
                    </a:lnTo>
                    <a:lnTo>
                      <a:pt x="8479" y="21600"/>
                    </a:lnTo>
                    <a:lnTo>
                      <a:pt x="13323" y="21600"/>
                    </a:lnTo>
                    <a:lnTo>
                      <a:pt x="16957" y="20389"/>
                    </a:lnTo>
                    <a:lnTo>
                      <a:pt x="18168" y="18168"/>
                    </a:lnTo>
                    <a:lnTo>
                      <a:pt x="20389" y="16957"/>
                    </a:lnTo>
                    <a:lnTo>
                      <a:pt x="21600" y="13323"/>
                    </a:lnTo>
                    <a:lnTo>
                      <a:pt x="21600" y="8479"/>
                    </a:lnTo>
                    <a:lnTo>
                      <a:pt x="20389" y="4845"/>
                    </a:lnTo>
                    <a:lnTo>
                      <a:pt x="18168" y="3634"/>
                    </a:lnTo>
                    <a:lnTo>
                      <a:pt x="16957" y="1211"/>
                    </a:lnTo>
                    <a:lnTo>
                      <a:pt x="13323" y="0"/>
                    </a:lnTo>
                    <a:lnTo>
                      <a:pt x="10901" y="0"/>
                    </a:lnTo>
                    <a:close/>
                  </a:path>
                </a:pathLst>
              </a:custGeom>
              <a:solidFill>
                <a:srgbClr val="3333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27" name="Shape 1727"/>
              <p:cNvSpPr/>
              <p:nvPr/>
            </p:nvSpPr>
            <p:spPr>
              <a:xfrm>
                <a:off x="777333" y="368625"/>
                <a:ext cx="98191" cy="94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8400" y="0"/>
                    </a:lnTo>
                    <a:lnTo>
                      <a:pt x="6000" y="1211"/>
                    </a:lnTo>
                    <a:lnTo>
                      <a:pt x="3600" y="3634"/>
                    </a:lnTo>
                    <a:lnTo>
                      <a:pt x="1200" y="4845"/>
                    </a:lnTo>
                    <a:lnTo>
                      <a:pt x="0" y="8479"/>
                    </a:lnTo>
                    <a:lnTo>
                      <a:pt x="0" y="13323"/>
                    </a:lnTo>
                    <a:lnTo>
                      <a:pt x="1200" y="16957"/>
                    </a:lnTo>
                    <a:lnTo>
                      <a:pt x="3600" y="18168"/>
                    </a:lnTo>
                    <a:lnTo>
                      <a:pt x="6000" y="20389"/>
                    </a:lnTo>
                    <a:lnTo>
                      <a:pt x="8400" y="21600"/>
                    </a:lnTo>
                    <a:lnTo>
                      <a:pt x="13200" y="21600"/>
                    </a:lnTo>
                    <a:lnTo>
                      <a:pt x="16800" y="20389"/>
                    </a:lnTo>
                    <a:lnTo>
                      <a:pt x="18000" y="18168"/>
                    </a:lnTo>
                    <a:lnTo>
                      <a:pt x="20400" y="16957"/>
                    </a:lnTo>
                    <a:lnTo>
                      <a:pt x="21600" y="13323"/>
                    </a:lnTo>
                    <a:lnTo>
                      <a:pt x="21600" y="8479"/>
                    </a:lnTo>
                    <a:lnTo>
                      <a:pt x="20400" y="4845"/>
                    </a:lnTo>
                    <a:lnTo>
                      <a:pt x="18000" y="3634"/>
                    </a:lnTo>
                    <a:lnTo>
                      <a:pt x="16800" y="1211"/>
                    </a:lnTo>
                    <a:lnTo>
                      <a:pt x="13200" y="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3333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28" name="Shape 1728"/>
              <p:cNvSpPr/>
              <p:nvPr/>
            </p:nvSpPr>
            <p:spPr>
              <a:xfrm>
                <a:off x="973713" y="368625"/>
                <a:ext cx="97281" cy="94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99" y="0"/>
                    </a:moveTo>
                    <a:lnTo>
                      <a:pt x="8277" y="0"/>
                    </a:lnTo>
                    <a:lnTo>
                      <a:pt x="5854" y="1211"/>
                    </a:lnTo>
                    <a:lnTo>
                      <a:pt x="3432" y="3634"/>
                    </a:lnTo>
                    <a:lnTo>
                      <a:pt x="1211" y="4845"/>
                    </a:lnTo>
                    <a:lnTo>
                      <a:pt x="0" y="8479"/>
                    </a:lnTo>
                    <a:lnTo>
                      <a:pt x="0" y="13323"/>
                    </a:lnTo>
                    <a:lnTo>
                      <a:pt x="1211" y="16957"/>
                    </a:lnTo>
                    <a:lnTo>
                      <a:pt x="3432" y="18168"/>
                    </a:lnTo>
                    <a:lnTo>
                      <a:pt x="5854" y="20389"/>
                    </a:lnTo>
                    <a:lnTo>
                      <a:pt x="8277" y="21600"/>
                    </a:lnTo>
                    <a:lnTo>
                      <a:pt x="13121" y="21600"/>
                    </a:lnTo>
                    <a:lnTo>
                      <a:pt x="16755" y="20389"/>
                    </a:lnTo>
                    <a:lnTo>
                      <a:pt x="17966" y="18168"/>
                    </a:lnTo>
                    <a:lnTo>
                      <a:pt x="20389" y="16957"/>
                    </a:lnTo>
                    <a:lnTo>
                      <a:pt x="21600" y="13323"/>
                    </a:lnTo>
                    <a:lnTo>
                      <a:pt x="21600" y="8479"/>
                    </a:lnTo>
                    <a:lnTo>
                      <a:pt x="20389" y="4845"/>
                    </a:lnTo>
                    <a:lnTo>
                      <a:pt x="17966" y="3634"/>
                    </a:lnTo>
                    <a:lnTo>
                      <a:pt x="16755" y="1211"/>
                    </a:lnTo>
                    <a:lnTo>
                      <a:pt x="13121" y="0"/>
                    </a:lnTo>
                    <a:lnTo>
                      <a:pt x="10699" y="0"/>
                    </a:lnTo>
                    <a:close/>
                  </a:path>
                </a:pathLst>
              </a:custGeom>
              <a:solidFill>
                <a:srgbClr val="3333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29" name="Shape 1729"/>
              <p:cNvSpPr/>
              <p:nvPr/>
            </p:nvSpPr>
            <p:spPr>
              <a:xfrm>
                <a:off x="1169182" y="368625"/>
                <a:ext cx="98191" cy="94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8400" y="0"/>
                    </a:lnTo>
                    <a:lnTo>
                      <a:pt x="6000" y="1211"/>
                    </a:lnTo>
                    <a:lnTo>
                      <a:pt x="3600" y="3634"/>
                    </a:lnTo>
                    <a:lnTo>
                      <a:pt x="1200" y="4845"/>
                    </a:lnTo>
                    <a:lnTo>
                      <a:pt x="0" y="8479"/>
                    </a:lnTo>
                    <a:lnTo>
                      <a:pt x="0" y="13323"/>
                    </a:lnTo>
                    <a:lnTo>
                      <a:pt x="1200" y="16957"/>
                    </a:lnTo>
                    <a:lnTo>
                      <a:pt x="3600" y="18168"/>
                    </a:lnTo>
                    <a:lnTo>
                      <a:pt x="6000" y="20389"/>
                    </a:lnTo>
                    <a:lnTo>
                      <a:pt x="8400" y="21600"/>
                    </a:lnTo>
                    <a:lnTo>
                      <a:pt x="13200" y="21600"/>
                    </a:lnTo>
                    <a:lnTo>
                      <a:pt x="16800" y="20389"/>
                    </a:lnTo>
                    <a:lnTo>
                      <a:pt x="18000" y="18168"/>
                    </a:lnTo>
                    <a:lnTo>
                      <a:pt x="20400" y="16957"/>
                    </a:lnTo>
                    <a:lnTo>
                      <a:pt x="21600" y="13323"/>
                    </a:lnTo>
                    <a:lnTo>
                      <a:pt x="21600" y="8479"/>
                    </a:lnTo>
                    <a:lnTo>
                      <a:pt x="20400" y="4845"/>
                    </a:lnTo>
                    <a:lnTo>
                      <a:pt x="18000" y="3634"/>
                    </a:lnTo>
                    <a:lnTo>
                      <a:pt x="16800" y="1211"/>
                    </a:lnTo>
                    <a:lnTo>
                      <a:pt x="13200" y="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3333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30" name="Shape 1730"/>
              <p:cNvSpPr/>
              <p:nvPr/>
            </p:nvSpPr>
            <p:spPr>
              <a:xfrm>
                <a:off x="1364652" y="368625"/>
                <a:ext cx="98191" cy="94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8400" y="0"/>
                    </a:lnTo>
                    <a:lnTo>
                      <a:pt x="6000" y="1211"/>
                    </a:lnTo>
                    <a:lnTo>
                      <a:pt x="3600" y="3634"/>
                    </a:lnTo>
                    <a:lnTo>
                      <a:pt x="1200" y="4845"/>
                    </a:lnTo>
                    <a:lnTo>
                      <a:pt x="0" y="8479"/>
                    </a:lnTo>
                    <a:lnTo>
                      <a:pt x="0" y="13323"/>
                    </a:lnTo>
                    <a:lnTo>
                      <a:pt x="1200" y="16957"/>
                    </a:lnTo>
                    <a:lnTo>
                      <a:pt x="3600" y="18168"/>
                    </a:lnTo>
                    <a:lnTo>
                      <a:pt x="6000" y="20389"/>
                    </a:lnTo>
                    <a:lnTo>
                      <a:pt x="8400" y="21600"/>
                    </a:lnTo>
                    <a:lnTo>
                      <a:pt x="13200" y="21600"/>
                    </a:lnTo>
                    <a:lnTo>
                      <a:pt x="16800" y="20389"/>
                    </a:lnTo>
                    <a:lnTo>
                      <a:pt x="19200" y="18168"/>
                    </a:lnTo>
                    <a:lnTo>
                      <a:pt x="20400" y="16957"/>
                    </a:lnTo>
                    <a:lnTo>
                      <a:pt x="21600" y="13323"/>
                    </a:lnTo>
                    <a:lnTo>
                      <a:pt x="21600" y="8479"/>
                    </a:lnTo>
                    <a:lnTo>
                      <a:pt x="20400" y="4845"/>
                    </a:lnTo>
                    <a:lnTo>
                      <a:pt x="16800" y="1211"/>
                    </a:lnTo>
                    <a:lnTo>
                      <a:pt x="13200" y="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3333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1732" name="Shape 1732"/>
            <p:cNvSpPr/>
            <p:nvPr/>
          </p:nvSpPr>
          <p:spPr>
            <a:xfrm rot="18860847">
              <a:off x="223850" y="745574"/>
              <a:ext cx="2139895" cy="129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875" y="0"/>
                  </a:lnTo>
                  <a:lnTo>
                    <a:pt x="21600" y="10800"/>
                  </a:lnTo>
                  <a:lnTo>
                    <a:pt x="1587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3399FF">
                <a:alpha val="50195"/>
              </a:srgbClr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1748" name="Group 1748"/>
            <p:cNvGrpSpPr/>
            <p:nvPr/>
          </p:nvGrpSpPr>
          <p:grpSpPr>
            <a:xfrm>
              <a:off x="22154" y="451124"/>
              <a:ext cx="2202115" cy="242411"/>
              <a:chOff x="0" y="0"/>
              <a:chExt cx="2202113" cy="242409"/>
            </a:xfrm>
          </p:grpSpPr>
          <p:sp>
            <p:nvSpPr>
              <p:cNvPr id="1733" name="Shape 1733"/>
              <p:cNvSpPr/>
              <p:nvPr/>
            </p:nvSpPr>
            <p:spPr>
              <a:xfrm>
                <a:off x="0" y="10616"/>
                <a:ext cx="87249" cy="215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34" name="Shape 1734"/>
              <p:cNvSpPr/>
              <p:nvPr/>
            </p:nvSpPr>
            <p:spPr>
              <a:xfrm>
                <a:off x="43624" y="10616"/>
                <a:ext cx="423519" cy="21586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35" name="Shape 1735"/>
              <p:cNvSpPr/>
              <p:nvPr/>
            </p:nvSpPr>
            <p:spPr>
              <a:xfrm>
                <a:off x="32718" y="0"/>
                <a:ext cx="445331" cy="2371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29" y="0"/>
                    </a:moveTo>
                    <a:lnTo>
                      <a:pt x="264" y="0"/>
                    </a:lnTo>
                    <a:lnTo>
                      <a:pt x="264" y="484"/>
                    </a:lnTo>
                    <a:lnTo>
                      <a:pt x="0" y="484"/>
                    </a:lnTo>
                    <a:lnTo>
                      <a:pt x="0" y="21116"/>
                    </a:lnTo>
                    <a:lnTo>
                      <a:pt x="264" y="21600"/>
                    </a:lnTo>
                    <a:lnTo>
                      <a:pt x="21600" y="21600"/>
                    </a:lnTo>
                    <a:lnTo>
                      <a:pt x="21600" y="484"/>
                    </a:lnTo>
                    <a:lnTo>
                      <a:pt x="21336" y="0"/>
                    </a:lnTo>
                    <a:lnTo>
                      <a:pt x="529" y="0"/>
                    </a:lnTo>
                    <a:lnTo>
                      <a:pt x="529" y="1934"/>
                    </a:lnTo>
                    <a:lnTo>
                      <a:pt x="21071" y="1934"/>
                    </a:lnTo>
                    <a:lnTo>
                      <a:pt x="20542" y="967"/>
                    </a:lnTo>
                    <a:lnTo>
                      <a:pt x="20542" y="20633"/>
                    </a:lnTo>
                    <a:lnTo>
                      <a:pt x="21071" y="19746"/>
                    </a:lnTo>
                    <a:lnTo>
                      <a:pt x="529" y="19746"/>
                    </a:lnTo>
                    <a:lnTo>
                      <a:pt x="1058" y="20633"/>
                    </a:lnTo>
                    <a:lnTo>
                      <a:pt x="1058" y="967"/>
                    </a:lnTo>
                    <a:lnTo>
                      <a:pt x="529" y="1934"/>
                    </a:lnTo>
                    <a:lnTo>
                      <a:pt x="52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36" name="Shape 1736"/>
              <p:cNvSpPr/>
              <p:nvPr/>
            </p:nvSpPr>
            <p:spPr>
              <a:xfrm>
                <a:off x="21812" y="15924"/>
                <a:ext cx="43625" cy="2061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37" name="Shape 1737"/>
              <p:cNvSpPr/>
              <p:nvPr/>
            </p:nvSpPr>
            <p:spPr>
              <a:xfrm>
                <a:off x="424427" y="10616"/>
                <a:ext cx="86341" cy="215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38" name="Shape 1738"/>
              <p:cNvSpPr/>
              <p:nvPr/>
            </p:nvSpPr>
            <p:spPr>
              <a:xfrm>
                <a:off x="488954" y="10616"/>
                <a:ext cx="87249" cy="215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39" name="Shape 1739"/>
              <p:cNvSpPr/>
              <p:nvPr/>
            </p:nvSpPr>
            <p:spPr>
              <a:xfrm>
                <a:off x="532579" y="10616"/>
                <a:ext cx="1131504" cy="21586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40" name="Shape 1740"/>
              <p:cNvSpPr/>
              <p:nvPr/>
            </p:nvSpPr>
            <p:spPr>
              <a:xfrm>
                <a:off x="521673" y="0"/>
                <a:ext cx="1153316" cy="2371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4" y="0"/>
                    </a:moveTo>
                    <a:lnTo>
                      <a:pt x="102" y="0"/>
                    </a:lnTo>
                    <a:lnTo>
                      <a:pt x="102" y="484"/>
                    </a:lnTo>
                    <a:lnTo>
                      <a:pt x="0" y="484"/>
                    </a:lnTo>
                    <a:lnTo>
                      <a:pt x="0" y="21116"/>
                    </a:lnTo>
                    <a:lnTo>
                      <a:pt x="102" y="21600"/>
                    </a:lnTo>
                    <a:lnTo>
                      <a:pt x="21600" y="21600"/>
                    </a:lnTo>
                    <a:lnTo>
                      <a:pt x="21600" y="484"/>
                    </a:lnTo>
                    <a:lnTo>
                      <a:pt x="21498" y="0"/>
                    </a:lnTo>
                    <a:lnTo>
                      <a:pt x="204" y="0"/>
                    </a:lnTo>
                    <a:lnTo>
                      <a:pt x="204" y="1934"/>
                    </a:lnTo>
                    <a:lnTo>
                      <a:pt x="21396" y="1934"/>
                    </a:lnTo>
                    <a:lnTo>
                      <a:pt x="21191" y="967"/>
                    </a:lnTo>
                    <a:lnTo>
                      <a:pt x="21191" y="20633"/>
                    </a:lnTo>
                    <a:lnTo>
                      <a:pt x="21396" y="19746"/>
                    </a:lnTo>
                    <a:lnTo>
                      <a:pt x="204" y="19746"/>
                    </a:lnTo>
                    <a:lnTo>
                      <a:pt x="409" y="20633"/>
                    </a:lnTo>
                    <a:lnTo>
                      <a:pt x="409" y="967"/>
                    </a:lnTo>
                    <a:lnTo>
                      <a:pt x="204" y="1934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41" name="Shape 1741"/>
              <p:cNvSpPr/>
              <p:nvPr/>
            </p:nvSpPr>
            <p:spPr>
              <a:xfrm>
                <a:off x="510766" y="15924"/>
                <a:ext cx="43625" cy="2061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42" name="Shape 1742"/>
              <p:cNvSpPr/>
              <p:nvPr/>
            </p:nvSpPr>
            <p:spPr>
              <a:xfrm>
                <a:off x="1620457" y="10616"/>
                <a:ext cx="86341" cy="215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43" name="Shape 1743"/>
              <p:cNvSpPr/>
              <p:nvPr/>
            </p:nvSpPr>
            <p:spPr>
              <a:xfrm>
                <a:off x="1691347" y="15924"/>
                <a:ext cx="86341" cy="215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44" name="Shape 1744"/>
              <p:cNvSpPr/>
              <p:nvPr/>
            </p:nvSpPr>
            <p:spPr>
              <a:xfrm>
                <a:off x="1734062" y="15924"/>
                <a:ext cx="424428" cy="21586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45" name="Shape 1745"/>
              <p:cNvSpPr/>
              <p:nvPr/>
            </p:nvSpPr>
            <p:spPr>
              <a:xfrm>
                <a:off x="1723156" y="5308"/>
                <a:ext cx="446241" cy="2371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28" y="0"/>
                    </a:moveTo>
                    <a:lnTo>
                      <a:pt x="264" y="0"/>
                    </a:lnTo>
                    <a:lnTo>
                      <a:pt x="264" y="484"/>
                    </a:lnTo>
                    <a:lnTo>
                      <a:pt x="0" y="484"/>
                    </a:lnTo>
                    <a:lnTo>
                      <a:pt x="0" y="21116"/>
                    </a:lnTo>
                    <a:lnTo>
                      <a:pt x="264" y="21600"/>
                    </a:lnTo>
                    <a:lnTo>
                      <a:pt x="21600" y="21600"/>
                    </a:lnTo>
                    <a:lnTo>
                      <a:pt x="21600" y="484"/>
                    </a:lnTo>
                    <a:lnTo>
                      <a:pt x="21336" y="0"/>
                    </a:lnTo>
                    <a:lnTo>
                      <a:pt x="528" y="0"/>
                    </a:lnTo>
                    <a:lnTo>
                      <a:pt x="528" y="1934"/>
                    </a:lnTo>
                    <a:lnTo>
                      <a:pt x="21072" y="1934"/>
                    </a:lnTo>
                    <a:lnTo>
                      <a:pt x="20544" y="967"/>
                    </a:lnTo>
                    <a:lnTo>
                      <a:pt x="20544" y="20633"/>
                    </a:lnTo>
                    <a:lnTo>
                      <a:pt x="21072" y="19746"/>
                    </a:lnTo>
                    <a:lnTo>
                      <a:pt x="528" y="19746"/>
                    </a:lnTo>
                    <a:lnTo>
                      <a:pt x="1056" y="20633"/>
                    </a:lnTo>
                    <a:lnTo>
                      <a:pt x="1056" y="967"/>
                    </a:lnTo>
                    <a:lnTo>
                      <a:pt x="528" y="1934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46" name="Shape 1746"/>
              <p:cNvSpPr/>
              <p:nvPr/>
            </p:nvSpPr>
            <p:spPr>
              <a:xfrm>
                <a:off x="1712250" y="21232"/>
                <a:ext cx="43625" cy="2008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47" name="Shape 1747"/>
              <p:cNvSpPr/>
              <p:nvPr/>
            </p:nvSpPr>
            <p:spPr>
              <a:xfrm>
                <a:off x="2114865" y="15924"/>
                <a:ext cx="87249" cy="215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grpSp>
          <p:nvGrpSpPr>
            <p:cNvPr id="1764" name="Group 1764"/>
            <p:cNvGrpSpPr/>
            <p:nvPr/>
          </p:nvGrpSpPr>
          <p:grpSpPr>
            <a:xfrm>
              <a:off x="0" y="945696"/>
              <a:ext cx="2203590" cy="242411"/>
              <a:chOff x="0" y="0"/>
              <a:chExt cx="2203589" cy="242409"/>
            </a:xfrm>
          </p:grpSpPr>
          <p:sp>
            <p:nvSpPr>
              <p:cNvPr id="1749" name="Shape 1749"/>
              <p:cNvSpPr/>
              <p:nvPr/>
            </p:nvSpPr>
            <p:spPr>
              <a:xfrm>
                <a:off x="0" y="10577"/>
                <a:ext cx="87307" cy="215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50" name="Shape 1750"/>
              <p:cNvSpPr/>
              <p:nvPr/>
            </p:nvSpPr>
            <p:spPr>
              <a:xfrm>
                <a:off x="43653" y="10577"/>
                <a:ext cx="423803" cy="21596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51" name="Shape 1751"/>
              <p:cNvSpPr/>
              <p:nvPr/>
            </p:nvSpPr>
            <p:spPr>
              <a:xfrm>
                <a:off x="32740" y="0"/>
                <a:ext cx="445630" cy="237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29" y="0"/>
                    </a:moveTo>
                    <a:lnTo>
                      <a:pt x="264" y="0"/>
                    </a:lnTo>
                    <a:lnTo>
                      <a:pt x="264" y="482"/>
                    </a:lnTo>
                    <a:lnTo>
                      <a:pt x="0" y="482"/>
                    </a:lnTo>
                    <a:lnTo>
                      <a:pt x="0" y="21118"/>
                    </a:lnTo>
                    <a:lnTo>
                      <a:pt x="264" y="21600"/>
                    </a:lnTo>
                    <a:lnTo>
                      <a:pt x="21600" y="21600"/>
                    </a:lnTo>
                    <a:lnTo>
                      <a:pt x="21600" y="482"/>
                    </a:lnTo>
                    <a:lnTo>
                      <a:pt x="21336" y="0"/>
                    </a:lnTo>
                    <a:lnTo>
                      <a:pt x="529" y="0"/>
                    </a:lnTo>
                    <a:lnTo>
                      <a:pt x="529" y="1927"/>
                    </a:lnTo>
                    <a:lnTo>
                      <a:pt x="21071" y="1927"/>
                    </a:lnTo>
                    <a:lnTo>
                      <a:pt x="20586" y="964"/>
                    </a:lnTo>
                    <a:lnTo>
                      <a:pt x="20586" y="20636"/>
                    </a:lnTo>
                    <a:lnTo>
                      <a:pt x="21071" y="19673"/>
                    </a:lnTo>
                    <a:lnTo>
                      <a:pt x="529" y="19673"/>
                    </a:lnTo>
                    <a:lnTo>
                      <a:pt x="1058" y="20636"/>
                    </a:lnTo>
                    <a:lnTo>
                      <a:pt x="1058" y="964"/>
                    </a:lnTo>
                    <a:lnTo>
                      <a:pt x="529" y="1927"/>
                    </a:lnTo>
                    <a:lnTo>
                      <a:pt x="52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52" name="Shape 1752"/>
              <p:cNvSpPr/>
              <p:nvPr/>
            </p:nvSpPr>
            <p:spPr>
              <a:xfrm>
                <a:off x="21826" y="15866"/>
                <a:ext cx="43655" cy="205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53" name="Shape 1753"/>
              <p:cNvSpPr/>
              <p:nvPr/>
            </p:nvSpPr>
            <p:spPr>
              <a:xfrm>
                <a:off x="424711" y="10577"/>
                <a:ext cx="86399" cy="215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54" name="Shape 1754"/>
              <p:cNvSpPr/>
              <p:nvPr/>
            </p:nvSpPr>
            <p:spPr>
              <a:xfrm>
                <a:off x="489282" y="10577"/>
                <a:ext cx="87307" cy="215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55" name="Shape 1755"/>
              <p:cNvSpPr/>
              <p:nvPr/>
            </p:nvSpPr>
            <p:spPr>
              <a:xfrm>
                <a:off x="532936" y="10577"/>
                <a:ext cx="1132262" cy="21596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56" name="Shape 1756"/>
              <p:cNvSpPr/>
              <p:nvPr/>
            </p:nvSpPr>
            <p:spPr>
              <a:xfrm>
                <a:off x="522022" y="0"/>
                <a:ext cx="1154090" cy="237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4" y="0"/>
                    </a:moveTo>
                    <a:lnTo>
                      <a:pt x="102" y="0"/>
                    </a:lnTo>
                    <a:lnTo>
                      <a:pt x="102" y="482"/>
                    </a:lnTo>
                    <a:lnTo>
                      <a:pt x="0" y="482"/>
                    </a:lnTo>
                    <a:lnTo>
                      <a:pt x="0" y="21118"/>
                    </a:lnTo>
                    <a:lnTo>
                      <a:pt x="102" y="21600"/>
                    </a:lnTo>
                    <a:lnTo>
                      <a:pt x="21600" y="21600"/>
                    </a:lnTo>
                    <a:lnTo>
                      <a:pt x="21600" y="482"/>
                    </a:lnTo>
                    <a:lnTo>
                      <a:pt x="21498" y="0"/>
                    </a:lnTo>
                    <a:lnTo>
                      <a:pt x="204" y="0"/>
                    </a:lnTo>
                    <a:lnTo>
                      <a:pt x="204" y="1927"/>
                    </a:lnTo>
                    <a:lnTo>
                      <a:pt x="21396" y="1927"/>
                    </a:lnTo>
                    <a:lnTo>
                      <a:pt x="21191" y="964"/>
                    </a:lnTo>
                    <a:lnTo>
                      <a:pt x="21191" y="20636"/>
                    </a:lnTo>
                    <a:lnTo>
                      <a:pt x="21396" y="19673"/>
                    </a:lnTo>
                    <a:lnTo>
                      <a:pt x="204" y="19673"/>
                    </a:lnTo>
                    <a:lnTo>
                      <a:pt x="409" y="20636"/>
                    </a:lnTo>
                    <a:lnTo>
                      <a:pt x="409" y="964"/>
                    </a:lnTo>
                    <a:lnTo>
                      <a:pt x="204" y="1927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57" name="Shape 1757"/>
              <p:cNvSpPr/>
              <p:nvPr/>
            </p:nvSpPr>
            <p:spPr>
              <a:xfrm>
                <a:off x="511109" y="15866"/>
                <a:ext cx="43655" cy="205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58" name="Shape 1758"/>
              <p:cNvSpPr/>
              <p:nvPr/>
            </p:nvSpPr>
            <p:spPr>
              <a:xfrm>
                <a:off x="1621544" y="10577"/>
                <a:ext cx="87307" cy="215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59" name="Shape 1759"/>
              <p:cNvSpPr/>
              <p:nvPr/>
            </p:nvSpPr>
            <p:spPr>
              <a:xfrm>
                <a:off x="1692481" y="15866"/>
                <a:ext cx="86399" cy="215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60" name="Shape 1760"/>
              <p:cNvSpPr/>
              <p:nvPr/>
            </p:nvSpPr>
            <p:spPr>
              <a:xfrm>
                <a:off x="1735225" y="15866"/>
                <a:ext cx="424712" cy="21596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61" name="Shape 1761"/>
              <p:cNvSpPr/>
              <p:nvPr/>
            </p:nvSpPr>
            <p:spPr>
              <a:xfrm>
                <a:off x="1724311" y="5288"/>
                <a:ext cx="446540" cy="2371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28" y="0"/>
                    </a:moveTo>
                    <a:lnTo>
                      <a:pt x="264" y="0"/>
                    </a:lnTo>
                    <a:lnTo>
                      <a:pt x="264" y="482"/>
                    </a:lnTo>
                    <a:lnTo>
                      <a:pt x="0" y="482"/>
                    </a:lnTo>
                    <a:lnTo>
                      <a:pt x="0" y="21118"/>
                    </a:lnTo>
                    <a:lnTo>
                      <a:pt x="264" y="21600"/>
                    </a:lnTo>
                    <a:lnTo>
                      <a:pt x="21600" y="21600"/>
                    </a:lnTo>
                    <a:lnTo>
                      <a:pt x="21600" y="482"/>
                    </a:lnTo>
                    <a:lnTo>
                      <a:pt x="21336" y="0"/>
                    </a:lnTo>
                    <a:lnTo>
                      <a:pt x="528" y="0"/>
                    </a:lnTo>
                    <a:lnTo>
                      <a:pt x="528" y="1927"/>
                    </a:lnTo>
                    <a:lnTo>
                      <a:pt x="21072" y="1927"/>
                    </a:lnTo>
                    <a:lnTo>
                      <a:pt x="20544" y="964"/>
                    </a:lnTo>
                    <a:lnTo>
                      <a:pt x="20544" y="20636"/>
                    </a:lnTo>
                    <a:lnTo>
                      <a:pt x="21072" y="19673"/>
                    </a:lnTo>
                    <a:lnTo>
                      <a:pt x="528" y="19673"/>
                    </a:lnTo>
                    <a:lnTo>
                      <a:pt x="1056" y="20636"/>
                    </a:lnTo>
                    <a:lnTo>
                      <a:pt x="1056" y="964"/>
                    </a:lnTo>
                    <a:lnTo>
                      <a:pt x="528" y="1927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62" name="Shape 1762"/>
              <p:cNvSpPr/>
              <p:nvPr/>
            </p:nvSpPr>
            <p:spPr>
              <a:xfrm>
                <a:off x="1714308" y="21155"/>
                <a:ext cx="42745" cy="205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63" name="Shape 1763"/>
              <p:cNvSpPr/>
              <p:nvPr/>
            </p:nvSpPr>
            <p:spPr>
              <a:xfrm>
                <a:off x="2116283" y="15866"/>
                <a:ext cx="87307" cy="215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grpSp>
        <p:nvGrpSpPr>
          <p:cNvPr id="1768" name="Group 1768"/>
          <p:cNvGrpSpPr/>
          <p:nvPr/>
        </p:nvGrpSpPr>
        <p:grpSpPr>
          <a:xfrm>
            <a:off x="1687725" y="5105400"/>
            <a:ext cx="1396536" cy="927681"/>
            <a:chOff x="0" y="0"/>
            <a:chExt cx="1396534" cy="927680"/>
          </a:xfrm>
        </p:grpSpPr>
        <p:sp>
          <p:nvSpPr>
            <p:cNvPr id="1766" name="Shape 1766"/>
            <p:cNvSpPr/>
            <p:nvPr/>
          </p:nvSpPr>
          <p:spPr>
            <a:xfrm>
              <a:off x="0" y="552450"/>
              <a:ext cx="1304191" cy="375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/>
              </a:pPr>
              <a:r>
                <a:rPr sz="2000"/>
                <a:t>initial state</a:t>
              </a:r>
            </a:p>
          </p:txBody>
        </p:sp>
        <p:sp>
          <p:nvSpPr>
            <p:cNvPr id="1767" name="Shape 1767"/>
            <p:cNvSpPr/>
            <p:nvPr/>
          </p:nvSpPr>
          <p:spPr>
            <a:xfrm flipV="1">
              <a:off x="759732" y="-1"/>
              <a:ext cx="636804" cy="552452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  <p:grpSp>
        <p:nvGrpSpPr>
          <p:cNvPr id="1771" name="Group 1771"/>
          <p:cNvGrpSpPr/>
          <p:nvPr/>
        </p:nvGrpSpPr>
        <p:grpSpPr>
          <a:xfrm>
            <a:off x="4505765" y="5105401"/>
            <a:ext cx="3944527" cy="937265"/>
            <a:chOff x="0" y="0"/>
            <a:chExt cx="3944525" cy="937264"/>
          </a:xfrm>
        </p:grpSpPr>
        <p:sp>
          <p:nvSpPr>
            <p:cNvPr id="1769" name="Shape 1769"/>
            <p:cNvSpPr/>
            <p:nvPr/>
          </p:nvSpPr>
          <p:spPr>
            <a:xfrm>
              <a:off x="0" y="562034"/>
              <a:ext cx="3944526" cy="375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/>
              </a:pPr>
              <a:r>
                <a:rPr sz="2000"/>
                <a:t>transfer superposition onto motion</a:t>
              </a:r>
            </a:p>
          </p:txBody>
        </p:sp>
        <p:sp>
          <p:nvSpPr>
            <p:cNvPr id="1770" name="Shape 1770"/>
            <p:cNvSpPr/>
            <p:nvPr/>
          </p:nvSpPr>
          <p:spPr>
            <a:xfrm flipH="1" flipV="1">
              <a:off x="1071021" y="0"/>
              <a:ext cx="130269" cy="55245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" dur="1000" fill="hold"/>
                                        <p:tgtEl>
                                          <p:spTgt spid="1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2" grpId="1" animBg="1" advAuto="0"/>
      <p:bldP spid="1654" grpId="4" animBg="1" advAuto="0"/>
      <p:bldP spid="1667" grpId="2" animBg="1" advAuto="0"/>
      <p:bldP spid="1693" grpId="3" animBg="1" advAuto="0"/>
      <p:bldP spid="1695" grpId="5" animBg="1" advAuto="0"/>
      <p:bldP spid="1771" grpId="6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7" name="Group 1777"/>
          <p:cNvGrpSpPr/>
          <p:nvPr/>
        </p:nvGrpSpPr>
        <p:grpSpPr>
          <a:xfrm>
            <a:off x="3802249" y="2726718"/>
            <a:ext cx="1652858" cy="1458365"/>
            <a:chOff x="-1" y="-1"/>
            <a:chExt cx="1652856" cy="1458363"/>
          </a:xfrm>
        </p:grpSpPr>
        <p:sp>
          <p:nvSpPr>
            <p:cNvPr id="1773" name="Shape 1773"/>
            <p:cNvSpPr/>
            <p:nvPr/>
          </p:nvSpPr>
          <p:spPr>
            <a:xfrm flipV="1">
              <a:off x="-1" y="-1"/>
              <a:ext cx="781299" cy="1458363"/>
            </a:xfrm>
            <a:prstGeom prst="line">
              <a:avLst/>
            </a:prstGeom>
            <a:noFill/>
            <a:ln w="38100" cap="flat">
              <a:solidFill>
                <a:srgbClr val="CC66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774" name="Shape 1774"/>
            <p:cNvSpPr/>
            <p:nvPr/>
          </p:nvSpPr>
          <p:spPr>
            <a:xfrm>
              <a:off x="688491" y="253005"/>
              <a:ext cx="964364" cy="400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>
                <a:defRPr sz="1800"/>
              </a:pPr>
              <a:r>
                <a:rPr lang="es-MX" dirty="0">
                  <a:solidFill>
                    <a:srgbClr val="FF0000"/>
                  </a:solidFill>
                  <a:latin typeface="Symbol"/>
                  <a:ea typeface="Arial"/>
                  <a:cs typeface="Arial"/>
                  <a:sym typeface="Symbol"/>
                </a:rPr>
                <a:t></a:t>
              </a:r>
              <a:r>
                <a:rPr sz="2000" dirty="0" smtClean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m </a:t>
              </a:r>
              <a:r>
                <a:rPr sz="2000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= -1</a:t>
              </a:r>
            </a:p>
          </p:txBody>
        </p:sp>
        <p:sp>
          <p:nvSpPr>
            <p:cNvPr id="1775" name="Shape 1775"/>
            <p:cNvSpPr/>
            <p:nvPr/>
          </p:nvSpPr>
          <p:spPr>
            <a:xfrm>
              <a:off x="863455" y="297325"/>
              <a:ext cx="675439" cy="355673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776" name="Shape 1776"/>
            <p:cNvSpPr/>
            <p:nvPr/>
          </p:nvSpPr>
          <p:spPr>
            <a:xfrm flipV="1">
              <a:off x="851870" y="310306"/>
              <a:ext cx="675438" cy="355673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  <p:grpSp>
        <p:nvGrpSpPr>
          <p:cNvPr id="1780" name="Group 1780"/>
          <p:cNvGrpSpPr/>
          <p:nvPr/>
        </p:nvGrpSpPr>
        <p:grpSpPr>
          <a:xfrm>
            <a:off x="3745816" y="2547237"/>
            <a:ext cx="1652857" cy="1475121"/>
            <a:chOff x="-1" y="0"/>
            <a:chExt cx="1652856" cy="1475119"/>
          </a:xfrm>
        </p:grpSpPr>
        <p:sp>
          <p:nvSpPr>
            <p:cNvPr id="1778" name="Shape 1778"/>
            <p:cNvSpPr/>
            <p:nvPr/>
          </p:nvSpPr>
          <p:spPr>
            <a:xfrm flipV="1">
              <a:off x="-1" y="0"/>
              <a:ext cx="805366" cy="1475119"/>
            </a:xfrm>
            <a:prstGeom prst="line">
              <a:avLst/>
            </a:prstGeom>
            <a:noFill/>
            <a:ln w="38100" cap="flat">
              <a:solidFill>
                <a:srgbClr val="CC66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779" name="Shape 1779"/>
            <p:cNvSpPr/>
            <p:nvPr/>
          </p:nvSpPr>
          <p:spPr>
            <a:xfrm>
              <a:off x="688491" y="225064"/>
              <a:ext cx="964364" cy="400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>
                <a:defRPr sz="1800"/>
              </a:pPr>
              <a:r>
                <a:rPr lang="es-MX" dirty="0">
                  <a:solidFill>
                    <a:srgbClr val="FF0000"/>
                  </a:solidFill>
                  <a:latin typeface="Symbol"/>
                  <a:ea typeface="Arial"/>
                  <a:cs typeface="Arial"/>
                  <a:sym typeface="Symbol"/>
                </a:rPr>
                <a:t></a:t>
              </a:r>
              <a:r>
                <a:rPr sz="2000" dirty="0" smtClean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m </a:t>
              </a:r>
              <a:r>
                <a:rPr sz="2000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= -1</a:t>
              </a:r>
            </a:p>
          </p:txBody>
        </p:sp>
      </p:grpSp>
      <p:sp>
        <p:nvSpPr>
          <p:cNvPr id="1781" name="Shape 1781"/>
          <p:cNvSpPr/>
          <p:nvPr/>
        </p:nvSpPr>
        <p:spPr>
          <a:xfrm>
            <a:off x="570214" y="5693652"/>
            <a:ext cx="4050193" cy="369182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82" name="Shape 1782"/>
          <p:cNvSpPr/>
          <p:nvPr/>
        </p:nvSpPr>
        <p:spPr>
          <a:xfrm>
            <a:off x="542847" y="6267906"/>
            <a:ext cx="4050193" cy="369182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788" name="Group 1788"/>
          <p:cNvGrpSpPr/>
          <p:nvPr/>
        </p:nvGrpSpPr>
        <p:grpSpPr>
          <a:xfrm>
            <a:off x="5296301" y="2247050"/>
            <a:ext cx="3770398" cy="4216047"/>
            <a:chOff x="0" y="0"/>
            <a:chExt cx="3770396" cy="4216046"/>
          </a:xfrm>
        </p:grpSpPr>
        <p:grpSp>
          <p:nvGrpSpPr>
            <p:cNvPr id="1785" name="Group 1785"/>
            <p:cNvGrpSpPr/>
            <p:nvPr/>
          </p:nvGrpSpPr>
          <p:grpSpPr>
            <a:xfrm>
              <a:off x="1120406" y="0"/>
              <a:ext cx="1760437" cy="2165135"/>
              <a:chOff x="0" y="0"/>
              <a:chExt cx="1760435" cy="2165134"/>
            </a:xfrm>
          </p:grpSpPr>
          <p:sp>
            <p:nvSpPr>
              <p:cNvPr id="1783" name="Shape 1783"/>
              <p:cNvSpPr/>
              <p:nvPr/>
            </p:nvSpPr>
            <p:spPr>
              <a:xfrm>
                <a:off x="0" y="0"/>
                <a:ext cx="1760436" cy="2165135"/>
              </a:xfrm>
              <a:prstGeom prst="rect">
                <a:avLst/>
              </a:prstGeom>
              <a:solidFill>
                <a:srgbClr val="3333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/>
              </a:p>
            </p:txBody>
          </p:sp>
          <p:pic>
            <p:nvPicPr>
              <p:cNvPr id="1784" name="image21.jpg"/>
              <p:cNvPicPr/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1760436" cy="2165135"/>
              </a:xfrm>
              <a:prstGeom prst="rect">
                <a:avLst/>
              </a:prstGeom>
              <a:ln w="28575" cap="flat">
                <a:solidFill>
                  <a:srgbClr val="0000CC"/>
                </a:solidFill>
                <a:prstDash val="solid"/>
                <a:bevel/>
              </a:ln>
              <a:effectLst/>
            </p:spPr>
          </p:pic>
        </p:grpSp>
        <p:sp>
          <p:nvSpPr>
            <p:cNvPr id="1786" name="Shape 1786"/>
            <p:cNvSpPr/>
            <p:nvPr/>
          </p:nvSpPr>
          <p:spPr>
            <a:xfrm>
              <a:off x="1157293" y="2209792"/>
              <a:ext cx="1628637" cy="375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/>
              </a:pPr>
              <a:r>
                <a:rPr sz="2000"/>
                <a:t>Chris Monroe</a:t>
              </a:r>
            </a:p>
          </p:txBody>
        </p:sp>
        <p:sp>
          <p:nvSpPr>
            <p:cNvPr id="1787" name="Shape 1787"/>
            <p:cNvSpPr/>
            <p:nvPr/>
          </p:nvSpPr>
          <p:spPr>
            <a:xfrm>
              <a:off x="0" y="2936623"/>
              <a:ext cx="3770397" cy="12794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“Controlled-NOT” gate between</a:t>
              </a:r>
            </a:p>
            <a:p>
              <a:pPr lvl="0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motion and atom’s internal state</a:t>
              </a:r>
            </a:p>
            <a:p>
              <a:pPr lvl="0">
                <a:defRPr sz="1800"/>
              </a:pPr>
              <a:r>
                <a:rPr sz="1400">
                  <a:latin typeface="Arial"/>
                  <a:ea typeface="Arial"/>
                  <a:cs typeface="Arial"/>
                  <a:sym typeface="Arial"/>
                </a:rPr>
                <a:t>C. Monroe, D. M. Meekhof, B. E. King, </a:t>
              </a:r>
            </a:p>
            <a:p>
              <a:pPr lvl="0">
                <a:defRPr sz="1800"/>
              </a:pPr>
              <a:r>
                <a:rPr sz="1400">
                  <a:latin typeface="Arial"/>
                  <a:ea typeface="Arial"/>
                  <a:cs typeface="Arial"/>
                  <a:sym typeface="Arial"/>
                </a:rPr>
                <a:t>W. M. Itano, and D. J. Wineland, Phys. </a:t>
              </a:r>
            </a:p>
            <a:p>
              <a:pPr lvl="0">
                <a:defRPr sz="1800"/>
              </a:pPr>
              <a:r>
                <a:rPr sz="1400">
                  <a:latin typeface="Arial"/>
                  <a:ea typeface="Arial"/>
                  <a:cs typeface="Arial"/>
                  <a:sym typeface="Arial"/>
                </a:rPr>
                <a:t>Rev. Lett. </a:t>
              </a:r>
              <a:r>
                <a:rPr sz="1400" u="sng">
                  <a:latin typeface="Arial"/>
                  <a:ea typeface="Arial"/>
                  <a:cs typeface="Arial"/>
                  <a:sym typeface="Arial"/>
                </a:rPr>
                <a:t>75</a:t>
              </a:r>
              <a:r>
                <a:rPr sz="1400">
                  <a:latin typeface="Arial"/>
                  <a:ea typeface="Arial"/>
                  <a:cs typeface="Arial"/>
                  <a:sym typeface="Arial"/>
                </a:rPr>
                <a:t>, 4714 (1995).</a:t>
              </a:r>
            </a:p>
          </p:txBody>
        </p:sp>
      </p:grpSp>
      <p:grpSp>
        <p:nvGrpSpPr>
          <p:cNvPr id="1792" name="Group 1792"/>
          <p:cNvGrpSpPr/>
          <p:nvPr/>
        </p:nvGrpSpPr>
        <p:grpSpPr>
          <a:xfrm>
            <a:off x="188158" y="4656897"/>
            <a:ext cx="5032143" cy="2073514"/>
            <a:chOff x="0" y="0"/>
            <a:chExt cx="5032141" cy="2073513"/>
          </a:xfrm>
        </p:grpSpPr>
        <p:sp>
          <p:nvSpPr>
            <p:cNvPr id="1789" name="Shape 1789"/>
            <p:cNvSpPr/>
            <p:nvPr/>
          </p:nvSpPr>
          <p:spPr>
            <a:xfrm>
              <a:off x="10857" y="98911"/>
              <a:ext cx="1727483" cy="18357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 algn="ctr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control bit</a:t>
              </a:r>
            </a:p>
            <a:p>
              <a:pPr lvl="0" algn="ctr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(motion state)</a:t>
              </a:r>
            </a:p>
            <a:p>
              <a:pPr lvl="0" algn="ctr">
                <a:defRPr sz="1800"/>
              </a:pPr>
              <a:endParaRPr sz="2000">
                <a:latin typeface="Arial"/>
                <a:ea typeface="Arial"/>
                <a:cs typeface="Arial"/>
                <a:sym typeface="Arial"/>
              </a:endParaRPr>
            </a:p>
            <a:p>
              <a:pPr lvl="0" algn="ctr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m = 1</a:t>
              </a:r>
            </a:p>
            <a:p>
              <a:pPr lvl="0" algn="ctr">
                <a:defRPr sz="1800"/>
              </a:pPr>
              <a:endParaRPr sz="2000">
                <a:latin typeface="Arial"/>
                <a:ea typeface="Arial"/>
                <a:cs typeface="Arial"/>
                <a:sym typeface="Arial"/>
              </a:endParaRPr>
            </a:p>
            <a:p>
              <a:pPr lvl="0" algn="ctr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m = 0</a:t>
              </a:r>
            </a:p>
          </p:txBody>
        </p:sp>
        <p:sp>
          <p:nvSpPr>
            <p:cNvPr id="1790" name="Shape 1790"/>
            <p:cNvSpPr/>
            <p:nvPr/>
          </p:nvSpPr>
          <p:spPr>
            <a:xfrm>
              <a:off x="2431430" y="50040"/>
              <a:ext cx="2554542" cy="19389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 algn="ctr">
                <a:defRPr sz="1800"/>
              </a:pPr>
              <a:r>
                <a:rPr sz="2000" dirty="0">
                  <a:latin typeface="Arial"/>
                  <a:ea typeface="Arial"/>
                  <a:cs typeface="Arial"/>
                  <a:sym typeface="Arial"/>
                </a:rPr>
                <a:t>target bit</a:t>
              </a:r>
            </a:p>
            <a:p>
              <a:pPr lvl="0" algn="ctr">
                <a:defRPr sz="1800"/>
              </a:pPr>
              <a:r>
                <a:rPr sz="2000" dirty="0">
                  <a:latin typeface="Arial"/>
                  <a:ea typeface="Arial"/>
                  <a:cs typeface="Arial"/>
                  <a:sym typeface="Arial"/>
                </a:rPr>
                <a:t>(atomic internal state)</a:t>
              </a:r>
            </a:p>
            <a:p>
              <a:pPr lvl="0" algn="ctr">
                <a:defRPr sz="1800"/>
              </a:pPr>
              <a:endParaRPr sz="2000" dirty="0">
                <a:latin typeface="Arial"/>
                <a:ea typeface="Arial"/>
                <a:cs typeface="Arial"/>
                <a:sym typeface="Arial"/>
              </a:endParaRPr>
            </a:p>
            <a:p>
              <a:pPr lvl="0" algn="ctr">
                <a:defRPr sz="1800"/>
              </a:pPr>
              <a:r>
                <a:rPr sz="2000" dirty="0">
                  <a:latin typeface="Arial"/>
                  <a:ea typeface="Arial"/>
                  <a:cs typeface="Arial"/>
                  <a:sym typeface="Arial"/>
                </a:rPr>
                <a:t>|</a:t>
              </a:r>
              <a:r>
                <a:rPr sz="2000" dirty="0" smtClean="0">
                  <a:latin typeface="Arial"/>
                  <a:ea typeface="Arial"/>
                  <a:cs typeface="Arial"/>
                  <a:sym typeface="Arial"/>
                </a:rPr>
                <a:t>0</a:t>
              </a:r>
              <a:r>
                <a:rPr lang="es-MX" dirty="0">
                  <a:latin typeface="Symbol"/>
                  <a:ea typeface="Arial"/>
                  <a:cs typeface="Arial"/>
                  <a:sym typeface="Symbol"/>
                </a:rPr>
                <a:t></a:t>
              </a:r>
              <a:r>
                <a:rPr sz="2000" dirty="0" smtClean="0">
                  <a:latin typeface="Symbol"/>
                  <a:ea typeface="Symbol"/>
                  <a:cs typeface="Symbol"/>
                  <a:sym typeface="Symbol"/>
                </a:rPr>
                <a:t> </a:t>
              </a:r>
              <a:r>
                <a:rPr lang="es-MX" dirty="0">
                  <a:latin typeface="Symbol"/>
                  <a:ea typeface="Symbol"/>
                  <a:cs typeface="Symbol"/>
                  <a:sym typeface="Symbol"/>
                </a:rPr>
                <a:t></a:t>
              </a:r>
              <a:r>
                <a:rPr sz="2000" dirty="0" smtClean="0">
                  <a:latin typeface="Symbol"/>
                  <a:ea typeface="Symbol"/>
                  <a:cs typeface="Symbol"/>
                  <a:sym typeface="Symbol"/>
                </a:rPr>
                <a:t> </a:t>
              </a:r>
              <a:r>
                <a:rPr sz="2000" dirty="0">
                  <a:latin typeface="Arial"/>
                  <a:ea typeface="Arial"/>
                  <a:cs typeface="Arial"/>
                  <a:sym typeface="Arial"/>
                </a:rPr>
                <a:t>|</a:t>
              </a:r>
              <a:r>
                <a:rPr sz="2000" dirty="0" smtClean="0">
                  <a:latin typeface="Arial"/>
                  <a:ea typeface="Arial"/>
                  <a:cs typeface="Arial"/>
                  <a:sym typeface="Arial"/>
                </a:rPr>
                <a:t>1</a:t>
              </a:r>
              <a:r>
                <a:rPr lang="es-MX" dirty="0">
                  <a:latin typeface="Symbol"/>
                  <a:ea typeface="Arial"/>
                  <a:cs typeface="Arial"/>
                  <a:sym typeface="Symbol"/>
                </a:rPr>
                <a:t></a:t>
              </a:r>
              <a:endParaRPr sz="2000" dirty="0">
                <a:latin typeface="Arial"/>
                <a:ea typeface="Arial"/>
                <a:cs typeface="Arial"/>
                <a:sym typeface="Arial"/>
              </a:endParaRPr>
            </a:p>
            <a:p>
              <a:pPr lvl="0" algn="ctr">
                <a:defRPr sz="1800"/>
              </a:pPr>
              <a:endParaRPr sz="2000" dirty="0">
                <a:latin typeface="Arial"/>
                <a:ea typeface="Arial"/>
                <a:cs typeface="Arial"/>
                <a:sym typeface="Arial"/>
              </a:endParaRPr>
            </a:p>
            <a:p>
              <a:pPr lvl="0" algn="ctr">
                <a:defRPr sz="1800"/>
              </a:pPr>
              <a:r>
                <a:rPr sz="2000" dirty="0">
                  <a:latin typeface="Arial"/>
                  <a:ea typeface="Arial"/>
                  <a:cs typeface="Arial"/>
                  <a:sym typeface="Arial"/>
                </a:rPr>
                <a:t>|</a:t>
              </a:r>
              <a:r>
                <a:rPr sz="2000" dirty="0" smtClean="0">
                  <a:latin typeface="Arial"/>
                  <a:ea typeface="Arial"/>
                  <a:cs typeface="Arial"/>
                  <a:sym typeface="Arial"/>
                </a:rPr>
                <a:t>0</a:t>
              </a:r>
              <a:r>
                <a:rPr lang="es-MX" dirty="0">
                  <a:latin typeface="Symbol"/>
                  <a:ea typeface="Arial"/>
                  <a:cs typeface="Arial"/>
                  <a:sym typeface="Symbol"/>
                </a:rPr>
                <a:t></a:t>
              </a:r>
              <a:r>
                <a:rPr sz="2000" dirty="0" smtClean="0">
                  <a:latin typeface="Symbol"/>
                  <a:ea typeface="Symbol"/>
                  <a:cs typeface="Symbol"/>
                  <a:sym typeface="Symbol"/>
                </a:rPr>
                <a:t> </a:t>
              </a:r>
              <a:r>
                <a:rPr lang="es-MX" dirty="0">
                  <a:latin typeface="Symbol"/>
                  <a:ea typeface="Symbol"/>
                  <a:cs typeface="Symbol"/>
                  <a:sym typeface="Symbol"/>
                </a:rPr>
                <a:t></a:t>
              </a:r>
              <a:r>
                <a:rPr sz="2000" dirty="0" smtClean="0">
                  <a:latin typeface="Symbol"/>
                  <a:ea typeface="Symbol"/>
                  <a:cs typeface="Symbol"/>
                  <a:sym typeface="Symbol"/>
                </a:rPr>
                <a:t> </a:t>
              </a:r>
              <a:r>
                <a:rPr sz="2000" dirty="0">
                  <a:latin typeface="Arial"/>
                  <a:ea typeface="Arial"/>
                  <a:cs typeface="Arial"/>
                  <a:sym typeface="Arial"/>
                </a:rPr>
                <a:t>|</a:t>
              </a:r>
              <a:r>
                <a:rPr sz="2000" dirty="0" smtClean="0">
                  <a:latin typeface="Arial"/>
                  <a:ea typeface="Arial"/>
                  <a:cs typeface="Arial"/>
                  <a:sym typeface="Arial"/>
                </a:rPr>
                <a:t>0</a:t>
              </a:r>
              <a:r>
                <a:rPr lang="es-MX" dirty="0">
                  <a:latin typeface="Symbol"/>
                  <a:ea typeface="Arial"/>
                  <a:cs typeface="Arial"/>
                  <a:sym typeface="Symbol"/>
                </a:rPr>
                <a:t></a:t>
              </a:r>
              <a:endParaRPr sz="200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1" name="Shape 1791"/>
            <p:cNvSpPr/>
            <p:nvPr/>
          </p:nvSpPr>
          <p:spPr>
            <a:xfrm>
              <a:off x="0" y="0"/>
              <a:ext cx="5032141" cy="2073513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1793" name="image2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2452" y="297364"/>
            <a:ext cx="3078162" cy="542926"/>
          </a:xfrm>
          <a:prstGeom prst="rect">
            <a:avLst/>
          </a:prstGeom>
          <a:ln w="12700">
            <a:miter lim="400000"/>
          </a:ln>
        </p:spPr>
      </p:pic>
      <p:sp>
        <p:nvSpPr>
          <p:cNvPr id="1794" name="Shape 1794"/>
          <p:cNvSpPr/>
          <p:nvPr/>
        </p:nvSpPr>
        <p:spPr>
          <a:xfrm>
            <a:off x="2179732" y="2022038"/>
            <a:ext cx="381001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795" name="Shape 1795"/>
          <p:cNvSpPr/>
          <p:nvPr/>
        </p:nvSpPr>
        <p:spPr>
          <a:xfrm>
            <a:off x="1303431" y="3317437"/>
            <a:ext cx="381001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796" name="Shape 1796"/>
          <p:cNvSpPr/>
          <p:nvPr/>
        </p:nvSpPr>
        <p:spPr>
          <a:xfrm>
            <a:off x="2970144" y="4184122"/>
            <a:ext cx="1121348" cy="1"/>
          </a:xfrm>
          <a:prstGeom prst="line">
            <a:avLst/>
          </a:prstGeom>
          <a:ln w="57150">
            <a:solidFill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797" name="Shape 1797"/>
          <p:cNvSpPr/>
          <p:nvPr/>
        </p:nvSpPr>
        <p:spPr>
          <a:xfrm>
            <a:off x="2989731" y="4012807"/>
            <a:ext cx="1121348" cy="1"/>
          </a:xfrm>
          <a:prstGeom prst="line">
            <a:avLst/>
          </a:prstGeom>
          <a:ln w="19050">
            <a:solidFill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798" name="Shape 1798"/>
          <p:cNvSpPr/>
          <p:nvPr/>
        </p:nvSpPr>
        <p:spPr>
          <a:xfrm>
            <a:off x="2975298" y="3856221"/>
            <a:ext cx="1121348" cy="1"/>
          </a:xfrm>
          <a:prstGeom prst="line">
            <a:avLst/>
          </a:prstGeom>
          <a:ln w="19050">
            <a:solidFill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799" name="Shape 1799"/>
          <p:cNvSpPr/>
          <p:nvPr/>
        </p:nvSpPr>
        <p:spPr>
          <a:xfrm>
            <a:off x="2989732" y="3696513"/>
            <a:ext cx="1121348" cy="1"/>
          </a:xfrm>
          <a:prstGeom prst="line">
            <a:avLst/>
          </a:prstGeom>
          <a:ln w="19050">
            <a:solidFill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800" name="Shape 1800"/>
          <p:cNvSpPr/>
          <p:nvPr/>
        </p:nvSpPr>
        <p:spPr>
          <a:xfrm>
            <a:off x="2989732" y="3541579"/>
            <a:ext cx="1121348" cy="1"/>
          </a:xfrm>
          <a:prstGeom prst="line">
            <a:avLst/>
          </a:prstGeom>
          <a:ln w="19050">
            <a:solidFill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801" name="Shape 1801"/>
          <p:cNvSpPr/>
          <p:nvPr/>
        </p:nvSpPr>
        <p:spPr>
          <a:xfrm>
            <a:off x="3411585" y="3253642"/>
            <a:ext cx="180849" cy="226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000"/>
              <a:t>●</a:t>
            </a:r>
          </a:p>
        </p:txBody>
      </p:sp>
      <p:sp>
        <p:nvSpPr>
          <p:cNvPr id="1802" name="Shape 1802"/>
          <p:cNvSpPr/>
          <p:nvPr/>
        </p:nvSpPr>
        <p:spPr>
          <a:xfrm>
            <a:off x="3411585" y="2990544"/>
            <a:ext cx="180849" cy="22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000"/>
              <a:t>●</a:t>
            </a:r>
          </a:p>
        </p:txBody>
      </p:sp>
      <p:sp>
        <p:nvSpPr>
          <p:cNvPr id="1803" name="Shape 1803"/>
          <p:cNvSpPr/>
          <p:nvPr/>
        </p:nvSpPr>
        <p:spPr>
          <a:xfrm>
            <a:off x="3411585" y="3129044"/>
            <a:ext cx="180849" cy="22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000"/>
              <a:t>●</a:t>
            </a:r>
          </a:p>
        </p:txBody>
      </p:sp>
      <p:sp>
        <p:nvSpPr>
          <p:cNvPr id="1804" name="Shape 1804"/>
          <p:cNvSpPr/>
          <p:nvPr/>
        </p:nvSpPr>
        <p:spPr>
          <a:xfrm>
            <a:off x="1828514" y="3376753"/>
            <a:ext cx="933844" cy="787247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805" name="Shape 1805"/>
          <p:cNvSpPr/>
          <p:nvPr/>
        </p:nvSpPr>
        <p:spPr>
          <a:xfrm flipV="1">
            <a:off x="1913031" y="3113653"/>
            <a:ext cx="1062268" cy="123113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806" name="Shape 1806"/>
          <p:cNvSpPr/>
          <p:nvPr/>
        </p:nvSpPr>
        <p:spPr>
          <a:xfrm>
            <a:off x="3857545" y="2570858"/>
            <a:ext cx="1121348" cy="1"/>
          </a:xfrm>
          <a:prstGeom prst="line">
            <a:avLst/>
          </a:prstGeom>
          <a:ln w="57150">
            <a:solidFill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807" name="Shape 1807"/>
          <p:cNvSpPr/>
          <p:nvPr/>
        </p:nvSpPr>
        <p:spPr>
          <a:xfrm>
            <a:off x="3857543" y="2419667"/>
            <a:ext cx="1121348" cy="1"/>
          </a:xfrm>
          <a:prstGeom prst="line">
            <a:avLst/>
          </a:prstGeom>
          <a:ln w="19050">
            <a:solidFill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808" name="Shape 1808"/>
          <p:cNvSpPr/>
          <p:nvPr/>
        </p:nvSpPr>
        <p:spPr>
          <a:xfrm>
            <a:off x="3843111" y="2263082"/>
            <a:ext cx="1121348" cy="1"/>
          </a:xfrm>
          <a:prstGeom prst="line">
            <a:avLst/>
          </a:prstGeom>
          <a:ln w="19050">
            <a:solidFill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809" name="Shape 1809"/>
          <p:cNvSpPr/>
          <p:nvPr/>
        </p:nvSpPr>
        <p:spPr>
          <a:xfrm>
            <a:off x="3857545" y="2103372"/>
            <a:ext cx="1121348" cy="1"/>
          </a:xfrm>
          <a:prstGeom prst="line">
            <a:avLst/>
          </a:prstGeom>
          <a:ln w="19050">
            <a:solidFill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810" name="Shape 1810"/>
          <p:cNvSpPr/>
          <p:nvPr/>
        </p:nvSpPr>
        <p:spPr>
          <a:xfrm>
            <a:off x="3857545" y="1948439"/>
            <a:ext cx="1121348" cy="1"/>
          </a:xfrm>
          <a:prstGeom prst="line">
            <a:avLst/>
          </a:prstGeom>
          <a:ln w="19050">
            <a:solidFill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811" name="Shape 1811"/>
          <p:cNvSpPr/>
          <p:nvPr/>
        </p:nvSpPr>
        <p:spPr>
          <a:xfrm>
            <a:off x="4279398" y="1660502"/>
            <a:ext cx="180849" cy="226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000"/>
              <a:t>●</a:t>
            </a:r>
          </a:p>
        </p:txBody>
      </p:sp>
      <p:sp>
        <p:nvSpPr>
          <p:cNvPr id="1812" name="Shape 1812"/>
          <p:cNvSpPr/>
          <p:nvPr/>
        </p:nvSpPr>
        <p:spPr>
          <a:xfrm>
            <a:off x="4279398" y="1397404"/>
            <a:ext cx="180849" cy="22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000"/>
              <a:t>●</a:t>
            </a:r>
          </a:p>
        </p:txBody>
      </p:sp>
      <p:sp>
        <p:nvSpPr>
          <p:cNvPr id="1813" name="Shape 1813"/>
          <p:cNvSpPr/>
          <p:nvPr/>
        </p:nvSpPr>
        <p:spPr>
          <a:xfrm>
            <a:off x="4279398" y="1535904"/>
            <a:ext cx="180849" cy="22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000"/>
              <a:t>●</a:t>
            </a:r>
          </a:p>
        </p:txBody>
      </p:sp>
      <p:sp>
        <p:nvSpPr>
          <p:cNvPr id="1814" name="Shape 1814"/>
          <p:cNvSpPr/>
          <p:nvPr/>
        </p:nvSpPr>
        <p:spPr>
          <a:xfrm>
            <a:off x="2704228" y="2103373"/>
            <a:ext cx="925941" cy="467487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815" name="Shape 1815"/>
          <p:cNvSpPr/>
          <p:nvPr/>
        </p:nvSpPr>
        <p:spPr>
          <a:xfrm flipV="1">
            <a:off x="2704228" y="1520514"/>
            <a:ext cx="1083965" cy="427926"/>
          </a:xfrm>
          <a:prstGeom prst="line">
            <a:avLst/>
          </a:prstGeom>
          <a:ln>
            <a:solidFill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816" name="Shape 1816"/>
          <p:cNvSpPr/>
          <p:nvPr/>
        </p:nvSpPr>
        <p:spPr>
          <a:xfrm>
            <a:off x="4965636" y="2401043"/>
            <a:ext cx="521647" cy="27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300"/>
              <a:t>m = 0</a:t>
            </a:r>
          </a:p>
        </p:txBody>
      </p:sp>
      <p:sp>
        <p:nvSpPr>
          <p:cNvPr id="1817" name="Shape 1817"/>
          <p:cNvSpPr/>
          <p:nvPr/>
        </p:nvSpPr>
        <p:spPr>
          <a:xfrm>
            <a:off x="4965636" y="1943006"/>
            <a:ext cx="521647" cy="27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300"/>
              <a:t>m = 3</a:t>
            </a:r>
          </a:p>
        </p:txBody>
      </p:sp>
      <p:sp>
        <p:nvSpPr>
          <p:cNvPr id="1818" name="Shape 1818"/>
          <p:cNvSpPr/>
          <p:nvPr/>
        </p:nvSpPr>
        <p:spPr>
          <a:xfrm>
            <a:off x="4965636" y="2256603"/>
            <a:ext cx="521647" cy="27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300"/>
              <a:t>m = 1</a:t>
            </a:r>
          </a:p>
        </p:txBody>
      </p:sp>
      <p:sp>
        <p:nvSpPr>
          <p:cNvPr id="1819" name="Shape 1819"/>
          <p:cNvSpPr/>
          <p:nvPr/>
        </p:nvSpPr>
        <p:spPr>
          <a:xfrm>
            <a:off x="4965636" y="2093266"/>
            <a:ext cx="521647" cy="27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300"/>
              <a:t>m = 2</a:t>
            </a:r>
          </a:p>
        </p:txBody>
      </p:sp>
      <p:sp>
        <p:nvSpPr>
          <p:cNvPr id="1820" name="Shape 1820"/>
          <p:cNvSpPr/>
          <p:nvPr/>
        </p:nvSpPr>
        <p:spPr>
          <a:xfrm>
            <a:off x="4965636" y="1773359"/>
            <a:ext cx="521647" cy="27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300"/>
              <a:t>m = 4</a:t>
            </a:r>
          </a:p>
        </p:txBody>
      </p:sp>
      <p:sp>
        <p:nvSpPr>
          <p:cNvPr id="1821" name="Shape 1821"/>
          <p:cNvSpPr/>
          <p:nvPr/>
        </p:nvSpPr>
        <p:spPr>
          <a:xfrm>
            <a:off x="4175040" y="4000593"/>
            <a:ext cx="521648" cy="27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300"/>
              <a:t>m = 0</a:t>
            </a:r>
          </a:p>
        </p:txBody>
      </p:sp>
      <p:sp>
        <p:nvSpPr>
          <p:cNvPr id="1822" name="Shape 1822"/>
          <p:cNvSpPr/>
          <p:nvPr/>
        </p:nvSpPr>
        <p:spPr>
          <a:xfrm>
            <a:off x="4175040" y="3542555"/>
            <a:ext cx="521648" cy="27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300"/>
              <a:t>m = 3</a:t>
            </a:r>
          </a:p>
        </p:txBody>
      </p:sp>
      <p:sp>
        <p:nvSpPr>
          <p:cNvPr id="1823" name="Shape 1823"/>
          <p:cNvSpPr/>
          <p:nvPr/>
        </p:nvSpPr>
        <p:spPr>
          <a:xfrm>
            <a:off x="4175040" y="3856152"/>
            <a:ext cx="521648" cy="27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300"/>
              <a:t>m = 1</a:t>
            </a:r>
          </a:p>
        </p:txBody>
      </p:sp>
      <p:sp>
        <p:nvSpPr>
          <p:cNvPr id="1824" name="Shape 1824"/>
          <p:cNvSpPr/>
          <p:nvPr/>
        </p:nvSpPr>
        <p:spPr>
          <a:xfrm>
            <a:off x="4175040" y="3692816"/>
            <a:ext cx="521648" cy="27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300"/>
              <a:t>m = 2</a:t>
            </a:r>
          </a:p>
        </p:txBody>
      </p:sp>
      <p:sp>
        <p:nvSpPr>
          <p:cNvPr id="1825" name="Shape 1825"/>
          <p:cNvSpPr/>
          <p:nvPr/>
        </p:nvSpPr>
        <p:spPr>
          <a:xfrm>
            <a:off x="4175040" y="3372908"/>
            <a:ext cx="521648" cy="27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300"/>
              <a:t>m = 4</a:t>
            </a:r>
          </a:p>
        </p:txBody>
      </p:sp>
      <p:sp>
        <p:nvSpPr>
          <p:cNvPr id="1826" name="Shape 1826"/>
          <p:cNvSpPr/>
          <p:nvPr/>
        </p:nvSpPr>
        <p:spPr>
          <a:xfrm>
            <a:off x="1589882" y="1815505"/>
            <a:ext cx="37766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000" dirty="0">
                <a:latin typeface="Arial"/>
                <a:ea typeface="Arial"/>
                <a:cs typeface="Arial"/>
                <a:sym typeface="Arial"/>
              </a:rPr>
              <a:t>|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s-MX" dirty="0">
                <a:latin typeface="Symbol"/>
                <a:ea typeface="Arial"/>
                <a:cs typeface="Arial"/>
                <a:sym typeface="Symbol"/>
              </a:rPr>
              <a:t></a:t>
            </a:r>
            <a:endParaRPr sz="2000" dirty="0"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1827" name="Shape 1827"/>
          <p:cNvSpPr/>
          <p:nvPr/>
        </p:nvSpPr>
        <p:spPr>
          <a:xfrm>
            <a:off x="723697" y="3085225"/>
            <a:ext cx="37766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000" dirty="0">
                <a:latin typeface="Arial"/>
                <a:ea typeface="Arial"/>
                <a:cs typeface="Arial"/>
                <a:sym typeface="Arial"/>
              </a:rPr>
              <a:t>|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s-MX" dirty="0">
                <a:latin typeface="Symbol"/>
                <a:ea typeface="Arial"/>
                <a:cs typeface="Arial"/>
                <a:sym typeface="Symbol"/>
              </a:rPr>
              <a:t></a:t>
            </a:r>
            <a:endParaRPr sz="2000" dirty="0"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1828" name="Shape 1828"/>
          <p:cNvSpPr/>
          <p:nvPr/>
        </p:nvSpPr>
        <p:spPr>
          <a:xfrm>
            <a:off x="3849528" y="2570858"/>
            <a:ext cx="1121348" cy="1"/>
          </a:xfrm>
          <a:prstGeom prst="line">
            <a:avLst/>
          </a:prstGeom>
          <a:ln w="19050">
            <a:solidFill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829" name="Shape 1829"/>
          <p:cNvSpPr/>
          <p:nvPr/>
        </p:nvSpPr>
        <p:spPr>
          <a:xfrm>
            <a:off x="2989732" y="4184122"/>
            <a:ext cx="1121348" cy="1"/>
          </a:xfrm>
          <a:prstGeom prst="line">
            <a:avLst/>
          </a:prstGeom>
          <a:ln w="19050">
            <a:solidFill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830" name="Shape 1830"/>
          <p:cNvSpPr/>
          <p:nvPr/>
        </p:nvSpPr>
        <p:spPr>
          <a:xfrm>
            <a:off x="2989732" y="4000593"/>
            <a:ext cx="1121348" cy="1"/>
          </a:xfrm>
          <a:prstGeom prst="line">
            <a:avLst/>
          </a:prstGeom>
          <a:ln w="57150">
            <a:solidFill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grpSp>
        <p:nvGrpSpPr>
          <p:cNvPr id="1900" name="Group 1900"/>
          <p:cNvGrpSpPr/>
          <p:nvPr/>
        </p:nvGrpSpPr>
        <p:grpSpPr>
          <a:xfrm>
            <a:off x="6111493" y="-49442"/>
            <a:ext cx="2339470" cy="1621121"/>
            <a:chOff x="0" y="0"/>
            <a:chExt cx="2339468" cy="1621119"/>
          </a:xfrm>
        </p:grpSpPr>
        <p:grpSp>
          <p:nvGrpSpPr>
            <p:cNvPr id="1866" name="Group 1866"/>
            <p:cNvGrpSpPr/>
            <p:nvPr/>
          </p:nvGrpSpPr>
          <p:grpSpPr>
            <a:xfrm>
              <a:off x="109292" y="361962"/>
              <a:ext cx="2230177" cy="742556"/>
              <a:chOff x="0" y="0"/>
              <a:chExt cx="2230175" cy="742555"/>
            </a:xfrm>
          </p:grpSpPr>
          <p:sp>
            <p:nvSpPr>
              <p:cNvPr id="1831" name="Shape 1831"/>
              <p:cNvSpPr/>
              <p:nvPr/>
            </p:nvSpPr>
            <p:spPr>
              <a:xfrm>
                <a:off x="21819" y="10607"/>
                <a:ext cx="91827" cy="22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32" name="Shape 1832"/>
              <p:cNvSpPr/>
              <p:nvPr/>
            </p:nvSpPr>
            <p:spPr>
              <a:xfrm>
                <a:off x="64550" y="10607"/>
                <a:ext cx="424579" cy="22099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33" name="Shape 1833"/>
              <p:cNvSpPr/>
              <p:nvPr/>
            </p:nvSpPr>
            <p:spPr>
              <a:xfrm>
                <a:off x="53640" y="-1"/>
                <a:ext cx="446400" cy="242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28" y="0"/>
                    </a:moveTo>
                    <a:lnTo>
                      <a:pt x="264" y="0"/>
                    </a:lnTo>
                    <a:lnTo>
                      <a:pt x="264" y="473"/>
                    </a:lnTo>
                    <a:lnTo>
                      <a:pt x="0" y="473"/>
                    </a:lnTo>
                    <a:lnTo>
                      <a:pt x="0" y="21127"/>
                    </a:lnTo>
                    <a:lnTo>
                      <a:pt x="264" y="21127"/>
                    </a:lnTo>
                    <a:lnTo>
                      <a:pt x="264" y="21600"/>
                    </a:lnTo>
                    <a:lnTo>
                      <a:pt x="21336" y="21600"/>
                    </a:lnTo>
                    <a:lnTo>
                      <a:pt x="21600" y="21127"/>
                    </a:lnTo>
                    <a:lnTo>
                      <a:pt x="21600" y="473"/>
                    </a:lnTo>
                    <a:lnTo>
                      <a:pt x="21336" y="0"/>
                    </a:lnTo>
                    <a:lnTo>
                      <a:pt x="528" y="0"/>
                    </a:lnTo>
                    <a:lnTo>
                      <a:pt x="528" y="1892"/>
                    </a:lnTo>
                    <a:lnTo>
                      <a:pt x="21072" y="1892"/>
                    </a:lnTo>
                    <a:lnTo>
                      <a:pt x="20544" y="946"/>
                    </a:lnTo>
                    <a:lnTo>
                      <a:pt x="20544" y="20654"/>
                    </a:lnTo>
                    <a:lnTo>
                      <a:pt x="21072" y="19708"/>
                    </a:lnTo>
                    <a:lnTo>
                      <a:pt x="528" y="19708"/>
                    </a:lnTo>
                    <a:lnTo>
                      <a:pt x="1056" y="20654"/>
                    </a:lnTo>
                    <a:lnTo>
                      <a:pt x="1056" y="946"/>
                    </a:lnTo>
                    <a:lnTo>
                      <a:pt x="528" y="1892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34" name="Shape 1834"/>
              <p:cNvSpPr/>
              <p:nvPr/>
            </p:nvSpPr>
            <p:spPr>
              <a:xfrm>
                <a:off x="42730" y="15911"/>
                <a:ext cx="43641" cy="210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35" name="Shape 1835"/>
              <p:cNvSpPr/>
              <p:nvPr/>
            </p:nvSpPr>
            <p:spPr>
              <a:xfrm>
                <a:off x="445489" y="10607"/>
                <a:ext cx="92735" cy="22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36" name="Shape 1836"/>
              <p:cNvSpPr/>
              <p:nvPr/>
            </p:nvSpPr>
            <p:spPr>
              <a:xfrm>
                <a:off x="516404" y="10607"/>
                <a:ext cx="87281" cy="22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37" name="Shape 1837"/>
              <p:cNvSpPr/>
              <p:nvPr/>
            </p:nvSpPr>
            <p:spPr>
              <a:xfrm>
                <a:off x="560044" y="10607"/>
                <a:ext cx="1130999" cy="22099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38" name="Shape 1838"/>
              <p:cNvSpPr/>
              <p:nvPr/>
            </p:nvSpPr>
            <p:spPr>
              <a:xfrm>
                <a:off x="549134" y="-1"/>
                <a:ext cx="1152819" cy="242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4" y="0"/>
                    </a:moveTo>
                    <a:lnTo>
                      <a:pt x="102" y="0"/>
                    </a:lnTo>
                    <a:lnTo>
                      <a:pt x="102" y="473"/>
                    </a:lnTo>
                    <a:lnTo>
                      <a:pt x="0" y="473"/>
                    </a:lnTo>
                    <a:lnTo>
                      <a:pt x="0" y="21127"/>
                    </a:lnTo>
                    <a:lnTo>
                      <a:pt x="102" y="21127"/>
                    </a:lnTo>
                    <a:lnTo>
                      <a:pt x="102" y="21600"/>
                    </a:lnTo>
                    <a:lnTo>
                      <a:pt x="21498" y="21600"/>
                    </a:lnTo>
                    <a:lnTo>
                      <a:pt x="21600" y="21127"/>
                    </a:lnTo>
                    <a:lnTo>
                      <a:pt x="21600" y="473"/>
                    </a:lnTo>
                    <a:lnTo>
                      <a:pt x="21498" y="0"/>
                    </a:lnTo>
                    <a:lnTo>
                      <a:pt x="204" y="0"/>
                    </a:lnTo>
                    <a:lnTo>
                      <a:pt x="204" y="1892"/>
                    </a:lnTo>
                    <a:lnTo>
                      <a:pt x="21396" y="1892"/>
                    </a:lnTo>
                    <a:lnTo>
                      <a:pt x="21191" y="946"/>
                    </a:lnTo>
                    <a:lnTo>
                      <a:pt x="21191" y="20654"/>
                    </a:lnTo>
                    <a:lnTo>
                      <a:pt x="21396" y="19708"/>
                    </a:lnTo>
                    <a:lnTo>
                      <a:pt x="204" y="19708"/>
                    </a:lnTo>
                    <a:lnTo>
                      <a:pt x="409" y="20654"/>
                    </a:lnTo>
                    <a:lnTo>
                      <a:pt x="409" y="946"/>
                    </a:lnTo>
                    <a:lnTo>
                      <a:pt x="204" y="1892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39" name="Shape 1839"/>
              <p:cNvSpPr/>
              <p:nvPr/>
            </p:nvSpPr>
            <p:spPr>
              <a:xfrm>
                <a:off x="538224" y="15911"/>
                <a:ext cx="43641" cy="210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40" name="Shape 1840"/>
              <p:cNvSpPr/>
              <p:nvPr/>
            </p:nvSpPr>
            <p:spPr>
              <a:xfrm>
                <a:off x="1641947" y="10607"/>
                <a:ext cx="92735" cy="22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41" name="Shape 1841"/>
              <p:cNvSpPr/>
              <p:nvPr/>
            </p:nvSpPr>
            <p:spPr>
              <a:xfrm>
                <a:off x="1712862" y="15911"/>
                <a:ext cx="92735" cy="215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42" name="Shape 1842"/>
              <p:cNvSpPr/>
              <p:nvPr/>
            </p:nvSpPr>
            <p:spPr>
              <a:xfrm>
                <a:off x="1756502" y="15911"/>
                <a:ext cx="430034" cy="2156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43" name="Shape 1843"/>
              <p:cNvSpPr/>
              <p:nvPr/>
            </p:nvSpPr>
            <p:spPr>
              <a:xfrm>
                <a:off x="1745592" y="5303"/>
                <a:ext cx="451855" cy="2369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22" y="0"/>
                    </a:moveTo>
                    <a:lnTo>
                      <a:pt x="261" y="0"/>
                    </a:lnTo>
                    <a:lnTo>
                      <a:pt x="261" y="484"/>
                    </a:lnTo>
                    <a:lnTo>
                      <a:pt x="0" y="484"/>
                    </a:lnTo>
                    <a:lnTo>
                      <a:pt x="0" y="21116"/>
                    </a:lnTo>
                    <a:lnTo>
                      <a:pt x="261" y="21600"/>
                    </a:lnTo>
                    <a:lnTo>
                      <a:pt x="21339" y="21600"/>
                    </a:lnTo>
                    <a:lnTo>
                      <a:pt x="21600" y="21116"/>
                    </a:lnTo>
                    <a:lnTo>
                      <a:pt x="21600" y="484"/>
                    </a:lnTo>
                    <a:lnTo>
                      <a:pt x="21339" y="484"/>
                    </a:lnTo>
                    <a:lnTo>
                      <a:pt x="21339" y="0"/>
                    </a:lnTo>
                    <a:lnTo>
                      <a:pt x="522" y="0"/>
                    </a:lnTo>
                    <a:lnTo>
                      <a:pt x="522" y="1934"/>
                    </a:lnTo>
                    <a:lnTo>
                      <a:pt x="21078" y="1934"/>
                    </a:lnTo>
                    <a:lnTo>
                      <a:pt x="20557" y="967"/>
                    </a:lnTo>
                    <a:lnTo>
                      <a:pt x="20557" y="20633"/>
                    </a:lnTo>
                    <a:lnTo>
                      <a:pt x="21078" y="19666"/>
                    </a:lnTo>
                    <a:lnTo>
                      <a:pt x="522" y="19666"/>
                    </a:lnTo>
                    <a:lnTo>
                      <a:pt x="1043" y="20633"/>
                    </a:lnTo>
                    <a:lnTo>
                      <a:pt x="1043" y="967"/>
                    </a:lnTo>
                    <a:lnTo>
                      <a:pt x="522" y="1934"/>
                    </a:lnTo>
                    <a:lnTo>
                      <a:pt x="522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44" name="Shape 1844"/>
              <p:cNvSpPr/>
              <p:nvPr/>
            </p:nvSpPr>
            <p:spPr>
              <a:xfrm>
                <a:off x="1734682" y="21215"/>
                <a:ext cx="49095" cy="2050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45" name="Shape 1845"/>
              <p:cNvSpPr/>
              <p:nvPr/>
            </p:nvSpPr>
            <p:spPr>
              <a:xfrm>
                <a:off x="2137441" y="15911"/>
                <a:ext cx="92735" cy="215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46" name="Shape 1846"/>
              <p:cNvSpPr/>
              <p:nvPr/>
            </p:nvSpPr>
            <p:spPr>
              <a:xfrm>
                <a:off x="-1" y="510948"/>
                <a:ext cx="86371" cy="215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47" name="Shape 1847"/>
              <p:cNvSpPr/>
              <p:nvPr/>
            </p:nvSpPr>
            <p:spPr>
              <a:xfrm>
                <a:off x="42730" y="510948"/>
                <a:ext cx="424579" cy="2156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48" name="Shape 1848"/>
              <p:cNvSpPr/>
              <p:nvPr/>
            </p:nvSpPr>
            <p:spPr>
              <a:xfrm>
                <a:off x="32729" y="500340"/>
                <a:ext cx="445491" cy="2369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85" y="0"/>
                    </a:moveTo>
                    <a:lnTo>
                      <a:pt x="220" y="0"/>
                    </a:lnTo>
                    <a:lnTo>
                      <a:pt x="220" y="484"/>
                    </a:lnTo>
                    <a:lnTo>
                      <a:pt x="0" y="484"/>
                    </a:lnTo>
                    <a:lnTo>
                      <a:pt x="0" y="21116"/>
                    </a:lnTo>
                    <a:lnTo>
                      <a:pt x="220" y="21600"/>
                    </a:lnTo>
                    <a:lnTo>
                      <a:pt x="21600" y="21600"/>
                    </a:lnTo>
                    <a:lnTo>
                      <a:pt x="21600" y="484"/>
                    </a:lnTo>
                    <a:lnTo>
                      <a:pt x="21336" y="0"/>
                    </a:lnTo>
                    <a:lnTo>
                      <a:pt x="485" y="0"/>
                    </a:lnTo>
                    <a:lnTo>
                      <a:pt x="485" y="1934"/>
                    </a:lnTo>
                    <a:lnTo>
                      <a:pt x="21071" y="1934"/>
                    </a:lnTo>
                    <a:lnTo>
                      <a:pt x="20542" y="967"/>
                    </a:lnTo>
                    <a:lnTo>
                      <a:pt x="20542" y="20633"/>
                    </a:lnTo>
                    <a:lnTo>
                      <a:pt x="21071" y="19746"/>
                    </a:lnTo>
                    <a:lnTo>
                      <a:pt x="485" y="19746"/>
                    </a:lnTo>
                    <a:lnTo>
                      <a:pt x="1014" y="20633"/>
                    </a:lnTo>
                    <a:lnTo>
                      <a:pt x="1014" y="967"/>
                    </a:lnTo>
                    <a:lnTo>
                      <a:pt x="485" y="1934"/>
                    </a:lnTo>
                    <a:lnTo>
                      <a:pt x="485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49" name="Shape 1849"/>
              <p:cNvSpPr/>
              <p:nvPr/>
            </p:nvSpPr>
            <p:spPr>
              <a:xfrm>
                <a:off x="21819" y="516252"/>
                <a:ext cx="42731" cy="2050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50" name="Shape 1850"/>
              <p:cNvSpPr/>
              <p:nvPr/>
            </p:nvSpPr>
            <p:spPr>
              <a:xfrm>
                <a:off x="423669" y="510948"/>
                <a:ext cx="92735" cy="215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51" name="Shape 1851"/>
              <p:cNvSpPr/>
              <p:nvPr/>
            </p:nvSpPr>
            <p:spPr>
              <a:xfrm>
                <a:off x="489129" y="510948"/>
                <a:ext cx="92735" cy="215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52" name="Shape 1852"/>
              <p:cNvSpPr/>
              <p:nvPr/>
            </p:nvSpPr>
            <p:spPr>
              <a:xfrm>
                <a:off x="538224" y="510948"/>
                <a:ext cx="1130999" cy="2156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53" name="Shape 1853"/>
              <p:cNvSpPr/>
              <p:nvPr/>
            </p:nvSpPr>
            <p:spPr>
              <a:xfrm>
                <a:off x="527314" y="500340"/>
                <a:ext cx="1152819" cy="2369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4" y="0"/>
                    </a:moveTo>
                    <a:lnTo>
                      <a:pt x="102" y="0"/>
                    </a:lnTo>
                    <a:lnTo>
                      <a:pt x="102" y="484"/>
                    </a:lnTo>
                    <a:lnTo>
                      <a:pt x="0" y="484"/>
                    </a:lnTo>
                    <a:lnTo>
                      <a:pt x="0" y="21116"/>
                    </a:lnTo>
                    <a:lnTo>
                      <a:pt x="102" y="21600"/>
                    </a:lnTo>
                    <a:lnTo>
                      <a:pt x="21600" y="21600"/>
                    </a:lnTo>
                    <a:lnTo>
                      <a:pt x="21600" y="484"/>
                    </a:lnTo>
                    <a:lnTo>
                      <a:pt x="21498" y="0"/>
                    </a:lnTo>
                    <a:lnTo>
                      <a:pt x="204" y="0"/>
                    </a:lnTo>
                    <a:lnTo>
                      <a:pt x="204" y="1934"/>
                    </a:lnTo>
                    <a:lnTo>
                      <a:pt x="21396" y="1934"/>
                    </a:lnTo>
                    <a:lnTo>
                      <a:pt x="21191" y="967"/>
                    </a:lnTo>
                    <a:lnTo>
                      <a:pt x="21191" y="20633"/>
                    </a:lnTo>
                    <a:lnTo>
                      <a:pt x="21396" y="19746"/>
                    </a:lnTo>
                    <a:lnTo>
                      <a:pt x="204" y="19746"/>
                    </a:lnTo>
                    <a:lnTo>
                      <a:pt x="409" y="20633"/>
                    </a:lnTo>
                    <a:lnTo>
                      <a:pt x="409" y="967"/>
                    </a:lnTo>
                    <a:lnTo>
                      <a:pt x="204" y="1934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54" name="Shape 1854"/>
              <p:cNvSpPr/>
              <p:nvPr/>
            </p:nvSpPr>
            <p:spPr>
              <a:xfrm>
                <a:off x="516404" y="516252"/>
                <a:ext cx="43641" cy="2050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55" name="Shape 1855"/>
              <p:cNvSpPr/>
              <p:nvPr/>
            </p:nvSpPr>
            <p:spPr>
              <a:xfrm>
                <a:off x="1620127" y="510948"/>
                <a:ext cx="92735" cy="215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56" name="Shape 1856"/>
              <p:cNvSpPr/>
              <p:nvPr/>
            </p:nvSpPr>
            <p:spPr>
              <a:xfrm>
                <a:off x="1691042" y="516252"/>
                <a:ext cx="92735" cy="215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57" name="Shape 1857"/>
              <p:cNvSpPr/>
              <p:nvPr/>
            </p:nvSpPr>
            <p:spPr>
              <a:xfrm>
                <a:off x="1734682" y="516252"/>
                <a:ext cx="430034" cy="2156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58" name="Shape 1858"/>
              <p:cNvSpPr/>
              <p:nvPr/>
            </p:nvSpPr>
            <p:spPr>
              <a:xfrm>
                <a:off x="1723772" y="505644"/>
                <a:ext cx="451855" cy="2369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22" y="0"/>
                    </a:moveTo>
                    <a:lnTo>
                      <a:pt x="261" y="0"/>
                    </a:lnTo>
                    <a:lnTo>
                      <a:pt x="261" y="484"/>
                    </a:lnTo>
                    <a:lnTo>
                      <a:pt x="0" y="484"/>
                    </a:lnTo>
                    <a:lnTo>
                      <a:pt x="0" y="21116"/>
                    </a:lnTo>
                    <a:lnTo>
                      <a:pt x="261" y="21600"/>
                    </a:lnTo>
                    <a:lnTo>
                      <a:pt x="21339" y="21600"/>
                    </a:lnTo>
                    <a:lnTo>
                      <a:pt x="21600" y="21116"/>
                    </a:lnTo>
                    <a:lnTo>
                      <a:pt x="21600" y="484"/>
                    </a:lnTo>
                    <a:lnTo>
                      <a:pt x="21339" y="484"/>
                    </a:lnTo>
                    <a:lnTo>
                      <a:pt x="21339" y="0"/>
                    </a:lnTo>
                    <a:lnTo>
                      <a:pt x="522" y="0"/>
                    </a:lnTo>
                    <a:lnTo>
                      <a:pt x="522" y="1934"/>
                    </a:lnTo>
                    <a:lnTo>
                      <a:pt x="21078" y="1934"/>
                    </a:lnTo>
                    <a:lnTo>
                      <a:pt x="20557" y="967"/>
                    </a:lnTo>
                    <a:lnTo>
                      <a:pt x="20557" y="20633"/>
                    </a:lnTo>
                    <a:lnTo>
                      <a:pt x="21078" y="19666"/>
                    </a:lnTo>
                    <a:lnTo>
                      <a:pt x="522" y="19666"/>
                    </a:lnTo>
                    <a:lnTo>
                      <a:pt x="1043" y="20633"/>
                    </a:lnTo>
                    <a:lnTo>
                      <a:pt x="1043" y="967"/>
                    </a:lnTo>
                    <a:lnTo>
                      <a:pt x="522" y="1934"/>
                    </a:lnTo>
                    <a:lnTo>
                      <a:pt x="522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59" name="Shape 1859"/>
              <p:cNvSpPr/>
              <p:nvPr/>
            </p:nvSpPr>
            <p:spPr>
              <a:xfrm>
                <a:off x="1712862" y="516252"/>
                <a:ext cx="43641" cy="210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60" name="Shape 1860"/>
              <p:cNvSpPr/>
              <p:nvPr/>
            </p:nvSpPr>
            <p:spPr>
              <a:xfrm>
                <a:off x="2115621" y="516252"/>
                <a:ext cx="92735" cy="215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61" name="Shape 1861"/>
              <p:cNvSpPr/>
              <p:nvPr/>
            </p:nvSpPr>
            <p:spPr>
              <a:xfrm>
                <a:off x="581864" y="368625"/>
                <a:ext cx="97281" cy="94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01" y="0"/>
                    </a:moveTo>
                    <a:lnTo>
                      <a:pt x="8479" y="0"/>
                    </a:lnTo>
                    <a:lnTo>
                      <a:pt x="6056" y="1211"/>
                    </a:lnTo>
                    <a:lnTo>
                      <a:pt x="3634" y="3634"/>
                    </a:lnTo>
                    <a:lnTo>
                      <a:pt x="1211" y="4845"/>
                    </a:lnTo>
                    <a:lnTo>
                      <a:pt x="0" y="8479"/>
                    </a:lnTo>
                    <a:lnTo>
                      <a:pt x="0" y="13323"/>
                    </a:lnTo>
                    <a:lnTo>
                      <a:pt x="1211" y="16957"/>
                    </a:lnTo>
                    <a:lnTo>
                      <a:pt x="3634" y="18168"/>
                    </a:lnTo>
                    <a:lnTo>
                      <a:pt x="6056" y="20389"/>
                    </a:lnTo>
                    <a:lnTo>
                      <a:pt x="8479" y="21600"/>
                    </a:lnTo>
                    <a:lnTo>
                      <a:pt x="13323" y="21600"/>
                    </a:lnTo>
                    <a:lnTo>
                      <a:pt x="16957" y="20389"/>
                    </a:lnTo>
                    <a:lnTo>
                      <a:pt x="18168" y="18168"/>
                    </a:lnTo>
                    <a:lnTo>
                      <a:pt x="20389" y="16957"/>
                    </a:lnTo>
                    <a:lnTo>
                      <a:pt x="21600" y="13323"/>
                    </a:lnTo>
                    <a:lnTo>
                      <a:pt x="21600" y="8479"/>
                    </a:lnTo>
                    <a:lnTo>
                      <a:pt x="20389" y="4845"/>
                    </a:lnTo>
                    <a:lnTo>
                      <a:pt x="18168" y="3634"/>
                    </a:lnTo>
                    <a:lnTo>
                      <a:pt x="16957" y="1211"/>
                    </a:lnTo>
                    <a:lnTo>
                      <a:pt x="13323" y="0"/>
                    </a:lnTo>
                    <a:lnTo>
                      <a:pt x="10901" y="0"/>
                    </a:lnTo>
                    <a:close/>
                  </a:path>
                </a:pathLst>
              </a:custGeom>
              <a:solidFill>
                <a:srgbClr val="3333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62" name="Shape 1862"/>
              <p:cNvSpPr/>
              <p:nvPr/>
            </p:nvSpPr>
            <p:spPr>
              <a:xfrm>
                <a:off x="777334" y="368625"/>
                <a:ext cx="98190" cy="94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8400" y="0"/>
                    </a:lnTo>
                    <a:lnTo>
                      <a:pt x="6000" y="1211"/>
                    </a:lnTo>
                    <a:lnTo>
                      <a:pt x="3600" y="3634"/>
                    </a:lnTo>
                    <a:lnTo>
                      <a:pt x="1200" y="4845"/>
                    </a:lnTo>
                    <a:lnTo>
                      <a:pt x="0" y="8479"/>
                    </a:lnTo>
                    <a:lnTo>
                      <a:pt x="0" y="13323"/>
                    </a:lnTo>
                    <a:lnTo>
                      <a:pt x="1200" y="16957"/>
                    </a:lnTo>
                    <a:lnTo>
                      <a:pt x="3600" y="18168"/>
                    </a:lnTo>
                    <a:lnTo>
                      <a:pt x="6000" y="20389"/>
                    </a:lnTo>
                    <a:lnTo>
                      <a:pt x="8400" y="21600"/>
                    </a:lnTo>
                    <a:lnTo>
                      <a:pt x="13200" y="21600"/>
                    </a:lnTo>
                    <a:lnTo>
                      <a:pt x="16800" y="20389"/>
                    </a:lnTo>
                    <a:lnTo>
                      <a:pt x="18000" y="18168"/>
                    </a:lnTo>
                    <a:lnTo>
                      <a:pt x="20400" y="16957"/>
                    </a:lnTo>
                    <a:lnTo>
                      <a:pt x="21600" y="13323"/>
                    </a:lnTo>
                    <a:lnTo>
                      <a:pt x="21600" y="8479"/>
                    </a:lnTo>
                    <a:lnTo>
                      <a:pt x="20400" y="4845"/>
                    </a:lnTo>
                    <a:lnTo>
                      <a:pt x="18000" y="3634"/>
                    </a:lnTo>
                    <a:lnTo>
                      <a:pt x="16800" y="1211"/>
                    </a:lnTo>
                    <a:lnTo>
                      <a:pt x="13200" y="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3333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63" name="Shape 1863"/>
              <p:cNvSpPr/>
              <p:nvPr/>
            </p:nvSpPr>
            <p:spPr>
              <a:xfrm>
                <a:off x="973713" y="368625"/>
                <a:ext cx="97281" cy="94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99" y="0"/>
                    </a:moveTo>
                    <a:lnTo>
                      <a:pt x="8277" y="0"/>
                    </a:lnTo>
                    <a:lnTo>
                      <a:pt x="5854" y="1211"/>
                    </a:lnTo>
                    <a:lnTo>
                      <a:pt x="3432" y="3634"/>
                    </a:lnTo>
                    <a:lnTo>
                      <a:pt x="1211" y="4845"/>
                    </a:lnTo>
                    <a:lnTo>
                      <a:pt x="0" y="8479"/>
                    </a:lnTo>
                    <a:lnTo>
                      <a:pt x="0" y="13323"/>
                    </a:lnTo>
                    <a:lnTo>
                      <a:pt x="1211" y="16957"/>
                    </a:lnTo>
                    <a:lnTo>
                      <a:pt x="3432" y="18168"/>
                    </a:lnTo>
                    <a:lnTo>
                      <a:pt x="5854" y="20389"/>
                    </a:lnTo>
                    <a:lnTo>
                      <a:pt x="8277" y="21600"/>
                    </a:lnTo>
                    <a:lnTo>
                      <a:pt x="13121" y="21600"/>
                    </a:lnTo>
                    <a:lnTo>
                      <a:pt x="16755" y="20389"/>
                    </a:lnTo>
                    <a:lnTo>
                      <a:pt x="17966" y="18168"/>
                    </a:lnTo>
                    <a:lnTo>
                      <a:pt x="20389" y="16957"/>
                    </a:lnTo>
                    <a:lnTo>
                      <a:pt x="21600" y="13323"/>
                    </a:lnTo>
                    <a:lnTo>
                      <a:pt x="21600" y="8479"/>
                    </a:lnTo>
                    <a:lnTo>
                      <a:pt x="20389" y="4845"/>
                    </a:lnTo>
                    <a:lnTo>
                      <a:pt x="17966" y="3634"/>
                    </a:lnTo>
                    <a:lnTo>
                      <a:pt x="16755" y="1211"/>
                    </a:lnTo>
                    <a:lnTo>
                      <a:pt x="13121" y="0"/>
                    </a:lnTo>
                    <a:lnTo>
                      <a:pt x="10699" y="0"/>
                    </a:lnTo>
                    <a:close/>
                  </a:path>
                </a:pathLst>
              </a:custGeom>
              <a:solidFill>
                <a:srgbClr val="3333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64" name="Shape 1864"/>
              <p:cNvSpPr/>
              <p:nvPr/>
            </p:nvSpPr>
            <p:spPr>
              <a:xfrm>
                <a:off x="1169183" y="368625"/>
                <a:ext cx="98190" cy="94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8400" y="0"/>
                    </a:lnTo>
                    <a:lnTo>
                      <a:pt x="6000" y="1211"/>
                    </a:lnTo>
                    <a:lnTo>
                      <a:pt x="3600" y="3634"/>
                    </a:lnTo>
                    <a:lnTo>
                      <a:pt x="1200" y="4845"/>
                    </a:lnTo>
                    <a:lnTo>
                      <a:pt x="0" y="8479"/>
                    </a:lnTo>
                    <a:lnTo>
                      <a:pt x="0" y="13323"/>
                    </a:lnTo>
                    <a:lnTo>
                      <a:pt x="1200" y="16957"/>
                    </a:lnTo>
                    <a:lnTo>
                      <a:pt x="3600" y="18168"/>
                    </a:lnTo>
                    <a:lnTo>
                      <a:pt x="6000" y="20389"/>
                    </a:lnTo>
                    <a:lnTo>
                      <a:pt x="8400" y="21600"/>
                    </a:lnTo>
                    <a:lnTo>
                      <a:pt x="13200" y="21600"/>
                    </a:lnTo>
                    <a:lnTo>
                      <a:pt x="16800" y="20389"/>
                    </a:lnTo>
                    <a:lnTo>
                      <a:pt x="18000" y="18168"/>
                    </a:lnTo>
                    <a:lnTo>
                      <a:pt x="20400" y="16957"/>
                    </a:lnTo>
                    <a:lnTo>
                      <a:pt x="21600" y="13323"/>
                    </a:lnTo>
                    <a:lnTo>
                      <a:pt x="21600" y="8479"/>
                    </a:lnTo>
                    <a:lnTo>
                      <a:pt x="20400" y="4845"/>
                    </a:lnTo>
                    <a:lnTo>
                      <a:pt x="18000" y="3634"/>
                    </a:lnTo>
                    <a:lnTo>
                      <a:pt x="16800" y="1211"/>
                    </a:lnTo>
                    <a:lnTo>
                      <a:pt x="13200" y="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3333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65" name="Shape 1865"/>
              <p:cNvSpPr/>
              <p:nvPr/>
            </p:nvSpPr>
            <p:spPr>
              <a:xfrm>
                <a:off x="1364653" y="368625"/>
                <a:ext cx="98190" cy="94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8400" y="0"/>
                    </a:lnTo>
                    <a:lnTo>
                      <a:pt x="6000" y="1211"/>
                    </a:lnTo>
                    <a:lnTo>
                      <a:pt x="3600" y="3634"/>
                    </a:lnTo>
                    <a:lnTo>
                      <a:pt x="1200" y="4845"/>
                    </a:lnTo>
                    <a:lnTo>
                      <a:pt x="0" y="8479"/>
                    </a:lnTo>
                    <a:lnTo>
                      <a:pt x="0" y="13323"/>
                    </a:lnTo>
                    <a:lnTo>
                      <a:pt x="1200" y="16957"/>
                    </a:lnTo>
                    <a:lnTo>
                      <a:pt x="3600" y="18168"/>
                    </a:lnTo>
                    <a:lnTo>
                      <a:pt x="6000" y="20389"/>
                    </a:lnTo>
                    <a:lnTo>
                      <a:pt x="8400" y="21600"/>
                    </a:lnTo>
                    <a:lnTo>
                      <a:pt x="13200" y="21600"/>
                    </a:lnTo>
                    <a:lnTo>
                      <a:pt x="16800" y="20389"/>
                    </a:lnTo>
                    <a:lnTo>
                      <a:pt x="19200" y="18168"/>
                    </a:lnTo>
                    <a:lnTo>
                      <a:pt x="20400" y="16957"/>
                    </a:lnTo>
                    <a:lnTo>
                      <a:pt x="21600" y="13323"/>
                    </a:lnTo>
                    <a:lnTo>
                      <a:pt x="21600" y="8479"/>
                    </a:lnTo>
                    <a:lnTo>
                      <a:pt x="20400" y="4845"/>
                    </a:lnTo>
                    <a:lnTo>
                      <a:pt x="16800" y="1211"/>
                    </a:lnTo>
                    <a:lnTo>
                      <a:pt x="13200" y="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3333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1867" name="Shape 1867"/>
            <p:cNvSpPr/>
            <p:nvPr/>
          </p:nvSpPr>
          <p:spPr>
            <a:xfrm rot="18860847">
              <a:off x="-157735" y="745574"/>
              <a:ext cx="2139895" cy="129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875" y="0"/>
                  </a:lnTo>
                  <a:lnTo>
                    <a:pt x="21600" y="10800"/>
                  </a:lnTo>
                  <a:lnTo>
                    <a:pt x="1587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3399FF">
                <a:alpha val="50195"/>
              </a:srgbClr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1883" name="Group 1883"/>
            <p:cNvGrpSpPr/>
            <p:nvPr/>
          </p:nvGrpSpPr>
          <p:grpSpPr>
            <a:xfrm>
              <a:off x="22155" y="451125"/>
              <a:ext cx="2202114" cy="242411"/>
              <a:chOff x="0" y="0"/>
              <a:chExt cx="2202113" cy="242410"/>
            </a:xfrm>
          </p:grpSpPr>
          <p:sp>
            <p:nvSpPr>
              <p:cNvPr id="1868" name="Shape 1868"/>
              <p:cNvSpPr/>
              <p:nvPr/>
            </p:nvSpPr>
            <p:spPr>
              <a:xfrm>
                <a:off x="0" y="10616"/>
                <a:ext cx="87249" cy="215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69" name="Shape 1869"/>
              <p:cNvSpPr/>
              <p:nvPr/>
            </p:nvSpPr>
            <p:spPr>
              <a:xfrm>
                <a:off x="43624" y="10616"/>
                <a:ext cx="423519" cy="21586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70" name="Shape 1870"/>
              <p:cNvSpPr/>
              <p:nvPr/>
            </p:nvSpPr>
            <p:spPr>
              <a:xfrm>
                <a:off x="32718" y="0"/>
                <a:ext cx="445331" cy="2371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29" y="0"/>
                    </a:moveTo>
                    <a:lnTo>
                      <a:pt x="264" y="0"/>
                    </a:lnTo>
                    <a:lnTo>
                      <a:pt x="264" y="484"/>
                    </a:lnTo>
                    <a:lnTo>
                      <a:pt x="0" y="484"/>
                    </a:lnTo>
                    <a:lnTo>
                      <a:pt x="0" y="21116"/>
                    </a:lnTo>
                    <a:lnTo>
                      <a:pt x="264" y="21600"/>
                    </a:lnTo>
                    <a:lnTo>
                      <a:pt x="21600" y="21600"/>
                    </a:lnTo>
                    <a:lnTo>
                      <a:pt x="21600" y="484"/>
                    </a:lnTo>
                    <a:lnTo>
                      <a:pt x="21336" y="0"/>
                    </a:lnTo>
                    <a:lnTo>
                      <a:pt x="529" y="0"/>
                    </a:lnTo>
                    <a:lnTo>
                      <a:pt x="529" y="1934"/>
                    </a:lnTo>
                    <a:lnTo>
                      <a:pt x="21071" y="1934"/>
                    </a:lnTo>
                    <a:lnTo>
                      <a:pt x="20542" y="967"/>
                    </a:lnTo>
                    <a:lnTo>
                      <a:pt x="20542" y="20633"/>
                    </a:lnTo>
                    <a:lnTo>
                      <a:pt x="21071" y="19746"/>
                    </a:lnTo>
                    <a:lnTo>
                      <a:pt x="529" y="19746"/>
                    </a:lnTo>
                    <a:lnTo>
                      <a:pt x="1058" y="20633"/>
                    </a:lnTo>
                    <a:lnTo>
                      <a:pt x="1058" y="967"/>
                    </a:lnTo>
                    <a:lnTo>
                      <a:pt x="529" y="1934"/>
                    </a:lnTo>
                    <a:lnTo>
                      <a:pt x="52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71" name="Shape 1871"/>
              <p:cNvSpPr/>
              <p:nvPr/>
            </p:nvSpPr>
            <p:spPr>
              <a:xfrm>
                <a:off x="21812" y="15924"/>
                <a:ext cx="43625" cy="2061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72" name="Shape 1872"/>
              <p:cNvSpPr/>
              <p:nvPr/>
            </p:nvSpPr>
            <p:spPr>
              <a:xfrm>
                <a:off x="424427" y="10616"/>
                <a:ext cx="86341" cy="215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73" name="Shape 1873"/>
              <p:cNvSpPr/>
              <p:nvPr/>
            </p:nvSpPr>
            <p:spPr>
              <a:xfrm>
                <a:off x="488954" y="10616"/>
                <a:ext cx="87249" cy="215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74" name="Shape 1874"/>
              <p:cNvSpPr/>
              <p:nvPr/>
            </p:nvSpPr>
            <p:spPr>
              <a:xfrm>
                <a:off x="532578" y="10616"/>
                <a:ext cx="1131505" cy="21586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75" name="Shape 1875"/>
              <p:cNvSpPr/>
              <p:nvPr/>
            </p:nvSpPr>
            <p:spPr>
              <a:xfrm>
                <a:off x="521672" y="0"/>
                <a:ext cx="1153317" cy="2371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4" y="0"/>
                    </a:moveTo>
                    <a:lnTo>
                      <a:pt x="102" y="0"/>
                    </a:lnTo>
                    <a:lnTo>
                      <a:pt x="102" y="484"/>
                    </a:lnTo>
                    <a:lnTo>
                      <a:pt x="0" y="484"/>
                    </a:lnTo>
                    <a:lnTo>
                      <a:pt x="0" y="21116"/>
                    </a:lnTo>
                    <a:lnTo>
                      <a:pt x="102" y="21600"/>
                    </a:lnTo>
                    <a:lnTo>
                      <a:pt x="21600" y="21600"/>
                    </a:lnTo>
                    <a:lnTo>
                      <a:pt x="21600" y="484"/>
                    </a:lnTo>
                    <a:lnTo>
                      <a:pt x="21498" y="0"/>
                    </a:lnTo>
                    <a:lnTo>
                      <a:pt x="204" y="0"/>
                    </a:lnTo>
                    <a:lnTo>
                      <a:pt x="204" y="1934"/>
                    </a:lnTo>
                    <a:lnTo>
                      <a:pt x="21396" y="1934"/>
                    </a:lnTo>
                    <a:lnTo>
                      <a:pt x="21191" y="967"/>
                    </a:lnTo>
                    <a:lnTo>
                      <a:pt x="21191" y="20633"/>
                    </a:lnTo>
                    <a:lnTo>
                      <a:pt x="21396" y="19746"/>
                    </a:lnTo>
                    <a:lnTo>
                      <a:pt x="204" y="19746"/>
                    </a:lnTo>
                    <a:lnTo>
                      <a:pt x="409" y="20633"/>
                    </a:lnTo>
                    <a:lnTo>
                      <a:pt x="409" y="967"/>
                    </a:lnTo>
                    <a:lnTo>
                      <a:pt x="204" y="1934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76" name="Shape 1876"/>
              <p:cNvSpPr/>
              <p:nvPr/>
            </p:nvSpPr>
            <p:spPr>
              <a:xfrm>
                <a:off x="510766" y="15924"/>
                <a:ext cx="43625" cy="2061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77" name="Shape 1877"/>
              <p:cNvSpPr/>
              <p:nvPr/>
            </p:nvSpPr>
            <p:spPr>
              <a:xfrm>
                <a:off x="1620457" y="10616"/>
                <a:ext cx="86341" cy="215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78" name="Shape 1878"/>
              <p:cNvSpPr/>
              <p:nvPr/>
            </p:nvSpPr>
            <p:spPr>
              <a:xfrm>
                <a:off x="1691347" y="15924"/>
                <a:ext cx="86341" cy="215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79" name="Shape 1879"/>
              <p:cNvSpPr/>
              <p:nvPr/>
            </p:nvSpPr>
            <p:spPr>
              <a:xfrm>
                <a:off x="1734062" y="15924"/>
                <a:ext cx="424428" cy="21586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80" name="Shape 1880"/>
              <p:cNvSpPr/>
              <p:nvPr/>
            </p:nvSpPr>
            <p:spPr>
              <a:xfrm>
                <a:off x="1723156" y="5308"/>
                <a:ext cx="446240" cy="2371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28" y="0"/>
                    </a:moveTo>
                    <a:lnTo>
                      <a:pt x="264" y="0"/>
                    </a:lnTo>
                    <a:lnTo>
                      <a:pt x="264" y="484"/>
                    </a:lnTo>
                    <a:lnTo>
                      <a:pt x="0" y="484"/>
                    </a:lnTo>
                    <a:lnTo>
                      <a:pt x="0" y="21116"/>
                    </a:lnTo>
                    <a:lnTo>
                      <a:pt x="264" y="21600"/>
                    </a:lnTo>
                    <a:lnTo>
                      <a:pt x="21600" y="21600"/>
                    </a:lnTo>
                    <a:lnTo>
                      <a:pt x="21600" y="484"/>
                    </a:lnTo>
                    <a:lnTo>
                      <a:pt x="21336" y="0"/>
                    </a:lnTo>
                    <a:lnTo>
                      <a:pt x="528" y="0"/>
                    </a:lnTo>
                    <a:lnTo>
                      <a:pt x="528" y="1934"/>
                    </a:lnTo>
                    <a:lnTo>
                      <a:pt x="21072" y="1934"/>
                    </a:lnTo>
                    <a:lnTo>
                      <a:pt x="20544" y="967"/>
                    </a:lnTo>
                    <a:lnTo>
                      <a:pt x="20544" y="20633"/>
                    </a:lnTo>
                    <a:lnTo>
                      <a:pt x="21072" y="19746"/>
                    </a:lnTo>
                    <a:lnTo>
                      <a:pt x="528" y="19746"/>
                    </a:lnTo>
                    <a:lnTo>
                      <a:pt x="1056" y="20633"/>
                    </a:lnTo>
                    <a:lnTo>
                      <a:pt x="1056" y="967"/>
                    </a:lnTo>
                    <a:lnTo>
                      <a:pt x="528" y="1934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81" name="Shape 1881"/>
              <p:cNvSpPr/>
              <p:nvPr/>
            </p:nvSpPr>
            <p:spPr>
              <a:xfrm>
                <a:off x="1712250" y="21232"/>
                <a:ext cx="43625" cy="2008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82" name="Shape 1882"/>
              <p:cNvSpPr/>
              <p:nvPr/>
            </p:nvSpPr>
            <p:spPr>
              <a:xfrm>
                <a:off x="2114865" y="15924"/>
                <a:ext cx="87249" cy="215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grpSp>
          <p:nvGrpSpPr>
            <p:cNvPr id="1899" name="Group 1899"/>
            <p:cNvGrpSpPr/>
            <p:nvPr/>
          </p:nvGrpSpPr>
          <p:grpSpPr>
            <a:xfrm>
              <a:off x="-1" y="945697"/>
              <a:ext cx="2203592" cy="242411"/>
              <a:chOff x="0" y="0"/>
              <a:chExt cx="2203590" cy="242410"/>
            </a:xfrm>
          </p:grpSpPr>
          <p:sp>
            <p:nvSpPr>
              <p:cNvPr id="1884" name="Shape 1884"/>
              <p:cNvSpPr/>
              <p:nvPr/>
            </p:nvSpPr>
            <p:spPr>
              <a:xfrm>
                <a:off x="-1" y="10577"/>
                <a:ext cx="87307" cy="215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85" name="Shape 1885"/>
              <p:cNvSpPr/>
              <p:nvPr/>
            </p:nvSpPr>
            <p:spPr>
              <a:xfrm>
                <a:off x="43653" y="10577"/>
                <a:ext cx="423803" cy="21596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86" name="Shape 1886"/>
              <p:cNvSpPr/>
              <p:nvPr/>
            </p:nvSpPr>
            <p:spPr>
              <a:xfrm>
                <a:off x="32740" y="0"/>
                <a:ext cx="445630" cy="2371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29" y="0"/>
                    </a:moveTo>
                    <a:lnTo>
                      <a:pt x="264" y="0"/>
                    </a:lnTo>
                    <a:lnTo>
                      <a:pt x="264" y="482"/>
                    </a:lnTo>
                    <a:lnTo>
                      <a:pt x="0" y="482"/>
                    </a:lnTo>
                    <a:lnTo>
                      <a:pt x="0" y="21118"/>
                    </a:lnTo>
                    <a:lnTo>
                      <a:pt x="264" y="21600"/>
                    </a:lnTo>
                    <a:lnTo>
                      <a:pt x="21600" y="21600"/>
                    </a:lnTo>
                    <a:lnTo>
                      <a:pt x="21600" y="482"/>
                    </a:lnTo>
                    <a:lnTo>
                      <a:pt x="21336" y="0"/>
                    </a:lnTo>
                    <a:lnTo>
                      <a:pt x="529" y="0"/>
                    </a:lnTo>
                    <a:lnTo>
                      <a:pt x="529" y="1927"/>
                    </a:lnTo>
                    <a:lnTo>
                      <a:pt x="21071" y="1927"/>
                    </a:lnTo>
                    <a:lnTo>
                      <a:pt x="20586" y="964"/>
                    </a:lnTo>
                    <a:lnTo>
                      <a:pt x="20586" y="20636"/>
                    </a:lnTo>
                    <a:lnTo>
                      <a:pt x="21071" y="19673"/>
                    </a:lnTo>
                    <a:lnTo>
                      <a:pt x="529" y="19673"/>
                    </a:lnTo>
                    <a:lnTo>
                      <a:pt x="1058" y="20636"/>
                    </a:lnTo>
                    <a:lnTo>
                      <a:pt x="1058" y="964"/>
                    </a:lnTo>
                    <a:lnTo>
                      <a:pt x="529" y="1927"/>
                    </a:lnTo>
                    <a:lnTo>
                      <a:pt x="52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87" name="Shape 1887"/>
              <p:cNvSpPr/>
              <p:nvPr/>
            </p:nvSpPr>
            <p:spPr>
              <a:xfrm>
                <a:off x="21826" y="15866"/>
                <a:ext cx="43655" cy="205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88" name="Shape 1888"/>
              <p:cNvSpPr/>
              <p:nvPr/>
            </p:nvSpPr>
            <p:spPr>
              <a:xfrm>
                <a:off x="424711" y="10577"/>
                <a:ext cx="86399" cy="215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89" name="Shape 1889"/>
              <p:cNvSpPr/>
              <p:nvPr/>
            </p:nvSpPr>
            <p:spPr>
              <a:xfrm>
                <a:off x="489282" y="10577"/>
                <a:ext cx="87307" cy="215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90" name="Shape 1890"/>
              <p:cNvSpPr/>
              <p:nvPr/>
            </p:nvSpPr>
            <p:spPr>
              <a:xfrm>
                <a:off x="532936" y="10577"/>
                <a:ext cx="1132263" cy="21596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91" name="Shape 1891"/>
              <p:cNvSpPr/>
              <p:nvPr/>
            </p:nvSpPr>
            <p:spPr>
              <a:xfrm>
                <a:off x="522022" y="0"/>
                <a:ext cx="1154090" cy="2371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4" y="0"/>
                    </a:moveTo>
                    <a:lnTo>
                      <a:pt x="102" y="0"/>
                    </a:lnTo>
                    <a:lnTo>
                      <a:pt x="102" y="482"/>
                    </a:lnTo>
                    <a:lnTo>
                      <a:pt x="0" y="482"/>
                    </a:lnTo>
                    <a:lnTo>
                      <a:pt x="0" y="21118"/>
                    </a:lnTo>
                    <a:lnTo>
                      <a:pt x="102" y="21600"/>
                    </a:lnTo>
                    <a:lnTo>
                      <a:pt x="21600" y="21600"/>
                    </a:lnTo>
                    <a:lnTo>
                      <a:pt x="21600" y="482"/>
                    </a:lnTo>
                    <a:lnTo>
                      <a:pt x="21498" y="0"/>
                    </a:lnTo>
                    <a:lnTo>
                      <a:pt x="204" y="0"/>
                    </a:lnTo>
                    <a:lnTo>
                      <a:pt x="204" y="1927"/>
                    </a:lnTo>
                    <a:lnTo>
                      <a:pt x="21396" y="1927"/>
                    </a:lnTo>
                    <a:lnTo>
                      <a:pt x="21191" y="964"/>
                    </a:lnTo>
                    <a:lnTo>
                      <a:pt x="21191" y="20636"/>
                    </a:lnTo>
                    <a:lnTo>
                      <a:pt x="21396" y="19673"/>
                    </a:lnTo>
                    <a:lnTo>
                      <a:pt x="204" y="19673"/>
                    </a:lnTo>
                    <a:lnTo>
                      <a:pt x="409" y="20636"/>
                    </a:lnTo>
                    <a:lnTo>
                      <a:pt x="409" y="964"/>
                    </a:lnTo>
                    <a:lnTo>
                      <a:pt x="204" y="1927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92" name="Shape 1892"/>
              <p:cNvSpPr/>
              <p:nvPr/>
            </p:nvSpPr>
            <p:spPr>
              <a:xfrm>
                <a:off x="511109" y="15866"/>
                <a:ext cx="43655" cy="205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93" name="Shape 1893"/>
              <p:cNvSpPr/>
              <p:nvPr/>
            </p:nvSpPr>
            <p:spPr>
              <a:xfrm>
                <a:off x="1621544" y="10577"/>
                <a:ext cx="87307" cy="215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94" name="Shape 1894"/>
              <p:cNvSpPr/>
              <p:nvPr/>
            </p:nvSpPr>
            <p:spPr>
              <a:xfrm>
                <a:off x="1692481" y="15866"/>
                <a:ext cx="86399" cy="215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95" name="Shape 1895"/>
              <p:cNvSpPr/>
              <p:nvPr/>
            </p:nvSpPr>
            <p:spPr>
              <a:xfrm>
                <a:off x="1735225" y="15866"/>
                <a:ext cx="424712" cy="21596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96" name="Shape 1896"/>
              <p:cNvSpPr/>
              <p:nvPr/>
            </p:nvSpPr>
            <p:spPr>
              <a:xfrm>
                <a:off x="1724312" y="5288"/>
                <a:ext cx="446540" cy="2371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28" y="0"/>
                    </a:moveTo>
                    <a:lnTo>
                      <a:pt x="264" y="0"/>
                    </a:lnTo>
                    <a:lnTo>
                      <a:pt x="264" y="482"/>
                    </a:lnTo>
                    <a:lnTo>
                      <a:pt x="0" y="482"/>
                    </a:lnTo>
                    <a:lnTo>
                      <a:pt x="0" y="21118"/>
                    </a:lnTo>
                    <a:lnTo>
                      <a:pt x="264" y="21600"/>
                    </a:lnTo>
                    <a:lnTo>
                      <a:pt x="21600" y="21600"/>
                    </a:lnTo>
                    <a:lnTo>
                      <a:pt x="21600" y="482"/>
                    </a:lnTo>
                    <a:lnTo>
                      <a:pt x="21336" y="0"/>
                    </a:lnTo>
                    <a:lnTo>
                      <a:pt x="528" y="0"/>
                    </a:lnTo>
                    <a:lnTo>
                      <a:pt x="528" y="1927"/>
                    </a:lnTo>
                    <a:lnTo>
                      <a:pt x="21072" y="1927"/>
                    </a:lnTo>
                    <a:lnTo>
                      <a:pt x="20544" y="964"/>
                    </a:lnTo>
                    <a:lnTo>
                      <a:pt x="20544" y="20636"/>
                    </a:lnTo>
                    <a:lnTo>
                      <a:pt x="21072" y="19673"/>
                    </a:lnTo>
                    <a:lnTo>
                      <a:pt x="528" y="19673"/>
                    </a:lnTo>
                    <a:lnTo>
                      <a:pt x="1056" y="20636"/>
                    </a:lnTo>
                    <a:lnTo>
                      <a:pt x="1056" y="964"/>
                    </a:lnTo>
                    <a:lnTo>
                      <a:pt x="528" y="1927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97" name="Shape 1897"/>
              <p:cNvSpPr/>
              <p:nvPr/>
            </p:nvSpPr>
            <p:spPr>
              <a:xfrm>
                <a:off x="1714308" y="21155"/>
                <a:ext cx="42745" cy="205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98" name="Shape 1898"/>
              <p:cNvSpPr/>
              <p:nvPr/>
            </p:nvSpPr>
            <p:spPr>
              <a:xfrm>
                <a:off x="2116284" y="15866"/>
                <a:ext cx="87307" cy="215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grpSp>
        <p:nvGrpSpPr>
          <p:cNvPr id="1903" name="Group 1903"/>
          <p:cNvGrpSpPr/>
          <p:nvPr/>
        </p:nvGrpSpPr>
        <p:grpSpPr>
          <a:xfrm>
            <a:off x="4136310" y="3108549"/>
            <a:ext cx="373565" cy="342891"/>
            <a:chOff x="0" y="0"/>
            <a:chExt cx="373563" cy="342889"/>
          </a:xfrm>
        </p:grpSpPr>
        <p:sp>
          <p:nvSpPr>
            <p:cNvPr id="1901" name="Shape 1901"/>
            <p:cNvSpPr/>
            <p:nvPr/>
          </p:nvSpPr>
          <p:spPr>
            <a:xfrm flipH="1">
              <a:off x="-1" y="0"/>
              <a:ext cx="373565" cy="342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5715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02" name="Shape 1902"/>
            <p:cNvSpPr/>
            <p:nvPr/>
          </p:nvSpPr>
          <p:spPr>
            <a:xfrm>
              <a:off x="73379" y="42861"/>
              <a:ext cx="213465" cy="269413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7" grpId="11" animBg="1" advAuto="0"/>
      <p:bldP spid="1780" grpId="4" animBg="1" advAuto="0"/>
      <p:bldP spid="1780" grpId="8" animBg="1" advAuto="0"/>
      <p:bldP spid="1781" grpId="3" animBg="1" advAuto="0"/>
      <p:bldP spid="1781" grpId="7" animBg="1" advAuto="0"/>
      <p:bldP spid="1782" grpId="13" animBg="1" advAuto="0"/>
      <p:bldP spid="1788" grpId="14" animBg="1" advAuto="0"/>
      <p:bldP spid="1792" grpId="1" animBg="1" advAuto="0"/>
      <p:bldP spid="1796" grpId="10" animBg="1" advAuto="0"/>
      <p:bldP spid="1806" grpId="5" animBg="1" advAuto="0"/>
      <p:bldP spid="1806" grpId="9" animBg="1" advAuto="0"/>
      <p:bldP spid="1830" grpId="2" animBg="1" advAuto="0"/>
      <p:bldP spid="1830" grpId="6" animBg="1" advAuto="0"/>
      <p:bldP spid="1903" grpId="12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9" name="Group 1909"/>
          <p:cNvGrpSpPr/>
          <p:nvPr/>
        </p:nvGrpSpPr>
        <p:grpSpPr>
          <a:xfrm>
            <a:off x="0" y="-1"/>
            <a:ext cx="9144000" cy="6858002"/>
            <a:chOff x="0" y="0"/>
            <a:chExt cx="9144000" cy="6858000"/>
          </a:xfrm>
        </p:grpSpPr>
        <p:pic>
          <p:nvPicPr>
            <p:cNvPr id="1905" name="image23.jpg" descr="W4#3_JA_12-16-08_0011.jpg"/>
            <p:cNvPicPr/>
            <p:nvPr/>
          </p:nvPicPr>
          <p:blipFill>
            <a:blip r:embed="rId2">
              <a:extLst/>
            </a:blip>
            <a:srcRect l="17448" r="1302" b="18749"/>
            <a:stretch>
              <a:fillRect/>
            </a:stretch>
          </p:blipFill>
          <p:spPr>
            <a:xfrm>
              <a:off x="0" y="0"/>
              <a:ext cx="9144000" cy="6858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06" name="Shape 1906"/>
            <p:cNvSpPr/>
            <p:nvPr/>
          </p:nvSpPr>
          <p:spPr>
            <a:xfrm>
              <a:off x="1181100" y="-1"/>
              <a:ext cx="6781800" cy="6599063"/>
            </a:xfrm>
            <a:prstGeom prst="rect">
              <a:avLst/>
            </a:prstGeom>
            <a:solidFill>
              <a:srgbClr val="B2B2B2"/>
            </a:solidFill>
            <a:ln w="25400" cap="flat">
              <a:solidFill>
                <a:srgbClr val="333399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lvl="0">
                <a:defRPr sz="1800"/>
              </a:pPr>
              <a:r>
                <a:rPr sz="2400" u="sng">
                  <a:solidFill>
                    <a:srgbClr val="3333CC"/>
                  </a:solidFill>
                  <a:latin typeface="Arial"/>
                  <a:ea typeface="Arial"/>
                  <a:cs typeface="Arial"/>
                  <a:sym typeface="Arial"/>
                </a:rPr>
                <a:t>Atomic ion </a:t>
              </a:r>
              <a:r>
                <a:rPr sz="2400" u="sng">
                  <a:latin typeface="Arial"/>
                  <a:ea typeface="Arial"/>
                  <a:cs typeface="Arial"/>
                  <a:sym typeface="Arial"/>
                </a:rPr>
                <a:t>experimental groups pursuing</a:t>
              </a:r>
            </a:p>
            <a:p>
              <a:pPr lvl="0">
                <a:defRPr sz="1800"/>
              </a:pPr>
              <a:r>
                <a:rPr sz="2400" u="sng">
                  <a:latin typeface="Arial"/>
                  <a:ea typeface="Arial"/>
                  <a:cs typeface="Arial"/>
                  <a:sym typeface="Arial"/>
                </a:rPr>
                <a:t>quantum information &amp; quantum computers :</a:t>
              </a:r>
            </a:p>
            <a:p>
              <a:pPr lvl="0">
                <a:defRPr sz="1800"/>
              </a:pPr>
              <a:endParaRPr sz="2400" u="sng">
                <a:latin typeface="Arial"/>
                <a:ea typeface="Arial"/>
                <a:cs typeface="Arial"/>
                <a:sym typeface="Arial"/>
              </a:endParaRPr>
            </a:p>
            <a:p>
              <a:pPr lvl="0">
                <a:defRPr sz="1800"/>
              </a:pPr>
              <a:endParaRPr sz="2400" u="sng">
                <a:latin typeface="Arial"/>
                <a:ea typeface="Arial"/>
                <a:cs typeface="Arial"/>
                <a:sym typeface="Arial"/>
              </a:endParaRPr>
            </a:p>
            <a:p>
              <a:pPr lvl="0">
                <a:defRPr sz="1800"/>
              </a:pPr>
              <a:endParaRPr sz="2400" u="sng">
                <a:latin typeface="Arial"/>
                <a:ea typeface="Arial"/>
                <a:cs typeface="Arial"/>
                <a:sym typeface="Arial"/>
              </a:endParaRPr>
            </a:p>
            <a:p>
              <a:pPr lvl="0">
                <a:defRPr sz="1800"/>
              </a:pPr>
              <a:endParaRPr sz="2400" u="sng">
                <a:latin typeface="Arial"/>
                <a:ea typeface="Arial"/>
                <a:cs typeface="Arial"/>
                <a:sym typeface="Arial"/>
              </a:endParaRPr>
            </a:p>
            <a:p>
              <a:pPr lvl="0">
                <a:defRPr sz="1800"/>
              </a:pPr>
              <a:endParaRPr sz="2400" u="sng">
                <a:latin typeface="Arial"/>
                <a:ea typeface="Arial"/>
                <a:cs typeface="Arial"/>
                <a:sym typeface="Arial"/>
              </a:endParaRPr>
            </a:p>
            <a:p>
              <a:pPr lvl="0">
                <a:defRPr sz="1800"/>
              </a:pPr>
              <a:endParaRPr>
                <a:latin typeface="Arial"/>
                <a:ea typeface="Arial"/>
                <a:cs typeface="Arial"/>
                <a:sym typeface="Arial"/>
              </a:endParaRPr>
            </a:p>
            <a:p>
              <a:pPr lvl="0">
                <a:defRPr sz="1800"/>
              </a:pPr>
              <a:endParaRPr>
                <a:latin typeface="Arial"/>
                <a:ea typeface="Arial"/>
                <a:cs typeface="Arial"/>
                <a:sym typeface="Arial"/>
              </a:endParaRPr>
            </a:p>
            <a:p>
              <a:pPr lvl="0">
                <a:defRPr sz="1800"/>
              </a:pPr>
              <a:endParaRPr>
                <a:latin typeface="Arial"/>
                <a:ea typeface="Arial"/>
                <a:cs typeface="Arial"/>
                <a:sym typeface="Arial"/>
              </a:endParaRPr>
            </a:p>
            <a:p>
              <a:pPr lvl="0">
                <a:defRPr sz="1800"/>
              </a:pPr>
              <a:endParaRPr>
                <a:latin typeface="Arial"/>
                <a:ea typeface="Arial"/>
                <a:cs typeface="Arial"/>
                <a:sym typeface="Arial"/>
              </a:endParaRPr>
            </a:p>
            <a:p>
              <a:pPr lvl="0">
                <a:defRPr sz="1800"/>
              </a:pPr>
              <a:endParaRPr>
                <a:latin typeface="Arial"/>
                <a:ea typeface="Arial"/>
                <a:cs typeface="Arial"/>
                <a:sym typeface="Arial"/>
              </a:endParaRPr>
            </a:p>
            <a:p>
              <a:pPr lvl="0">
                <a:defRPr sz="1800"/>
              </a:pPr>
              <a:endParaRPr>
                <a:latin typeface="Arial"/>
                <a:ea typeface="Arial"/>
                <a:cs typeface="Arial"/>
                <a:sym typeface="Arial"/>
              </a:endParaRPr>
            </a:p>
            <a:p>
              <a:pPr lvl="0">
                <a:defRPr sz="1800"/>
              </a:pPr>
              <a:endParaRPr>
                <a:latin typeface="Arial"/>
                <a:ea typeface="Arial"/>
                <a:cs typeface="Arial"/>
                <a:sym typeface="Arial"/>
              </a:endParaRPr>
            </a:p>
            <a:p>
              <a:pPr lvl="0">
                <a:defRPr sz="1800"/>
              </a:pPr>
              <a:endParaRPr>
                <a:latin typeface="Arial"/>
                <a:ea typeface="Arial"/>
                <a:cs typeface="Arial"/>
                <a:sym typeface="Arial"/>
              </a:endParaRPr>
            </a:p>
            <a:p>
              <a:pPr lvl="0">
                <a:defRPr sz="1800"/>
              </a:pPr>
              <a:endParaRPr>
                <a:latin typeface="Arial"/>
                <a:ea typeface="Arial"/>
                <a:cs typeface="Arial"/>
                <a:sym typeface="Arial"/>
              </a:endParaRPr>
            </a:p>
            <a:p>
              <a:pPr lvl="0">
                <a:defRPr sz="1800"/>
              </a:pPr>
              <a:endParaRPr>
                <a:latin typeface="Arial"/>
                <a:ea typeface="Arial"/>
                <a:cs typeface="Arial"/>
                <a:sym typeface="Arial"/>
              </a:endParaRPr>
            </a:p>
            <a:p>
              <a:pPr lvl="0">
                <a:defRPr sz="1800"/>
              </a:pPr>
              <a:endParaRPr>
                <a:latin typeface="Arial"/>
                <a:ea typeface="Arial"/>
                <a:cs typeface="Arial"/>
                <a:sym typeface="Arial"/>
              </a:endParaRPr>
            </a:p>
            <a:p>
              <a:pPr lvl="0">
                <a:defRPr sz="1800"/>
              </a:pPr>
              <a:endParaRPr>
                <a:latin typeface="Arial"/>
                <a:ea typeface="Arial"/>
                <a:cs typeface="Arial"/>
                <a:sym typeface="Arial"/>
              </a:endParaRPr>
            </a:p>
            <a:p>
              <a:pPr lvl="0">
                <a:defRPr sz="1800"/>
              </a:pPr>
              <a:endParaRPr>
                <a:latin typeface="Arial"/>
                <a:ea typeface="Arial"/>
                <a:cs typeface="Arial"/>
                <a:sym typeface="Arial"/>
              </a:endParaRPr>
            </a:p>
            <a:p>
              <a:pPr lvl="0">
                <a:defRPr sz="1800"/>
              </a:pPr>
              <a:endParaRPr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Shape 1907"/>
            <p:cNvSpPr/>
            <p:nvPr/>
          </p:nvSpPr>
          <p:spPr>
            <a:xfrm>
              <a:off x="4343400" y="838075"/>
              <a:ext cx="2771637" cy="5633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MIT</a:t>
              </a:r>
            </a:p>
            <a:p>
              <a:pPr lvl="0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NIST</a:t>
              </a:r>
            </a:p>
            <a:p>
              <a:pPr lvl="0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Northwestern</a:t>
              </a:r>
            </a:p>
            <a:p>
              <a:pPr lvl="0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NPL</a:t>
              </a:r>
            </a:p>
            <a:p>
              <a:pPr lvl="0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Osaka</a:t>
              </a:r>
            </a:p>
            <a:p>
              <a:pPr lvl="0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Oxford</a:t>
              </a:r>
            </a:p>
            <a:p>
              <a:pPr lvl="0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Paris (Université Paris)</a:t>
              </a:r>
            </a:p>
            <a:p>
              <a:pPr lvl="0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Pretoria, S. Africa</a:t>
              </a:r>
            </a:p>
            <a:p>
              <a:pPr lvl="0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PTB</a:t>
              </a:r>
            </a:p>
            <a:p>
              <a:pPr lvl="0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Saarland</a:t>
              </a:r>
            </a:p>
            <a:p>
              <a:pPr lvl="0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Sandia National Lab</a:t>
              </a:r>
            </a:p>
            <a:p>
              <a:pPr lvl="0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Siegen</a:t>
              </a:r>
            </a:p>
            <a:p>
              <a:pPr lvl="0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Simon Fraser</a:t>
              </a:r>
            </a:p>
            <a:p>
              <a:pPr lvl="0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Singapore</a:t>
              </a:r>
            </a:p>
            <a:p>
              <a:pPr lvl="0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SK Telecom, S. Korea</a:t>
              </a:r>
            </a:p>
            <a:p>
              <a:pPr lvl="0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Sussex</a:t>
              </a:r>
            </a:p>
            <a:p>
              <a:pPr lvl="0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Sydney </a:t>
              </a:r>
            </a:p>
            <a:p>
              <a:pPr lvl="0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U. Washington </a:t>
              </a:r>
            </a:p>
            <a:p>
              <a:pPr lvl="0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Weizmann Institute</a:t>
              </a:r>
            </a:p>
          </p:txBody>
        </p:sp>
        <p:sp>
          <p:nvSpPr>
            <p:cNvPr id="1908" name="Shape 1908"/>
            <p:cNvSpPr/>
            <p:nvPr/>
          </p:nvSpPr>
          <p:spPr>
            <a:xfrm>
              <a:off x="1341437" y="838074"/>
              <a:ext cx="2178806" cy="53536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Aarhus</a:t>
              </a:r>
            </a:p>
            <a:p>
              <a:pPr lvl="0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Amherst </a:t>
              </a:r>
            </a:p>
            <a:p>
              <a:pPr lvl="0">
                <a:defRPr sz="1800"/>
              </a:pPr>
              <a:r>
                <a:rPr sz="2000">
                  <a:latin typeface="Tahoma"/>
                  <a:ea typeface="Tahoma"/>
                  <a:cs typeface="Tahoma"/>
                  <a:sym typeface="Tahoma"/>
                </a:rPr>
                <a:t>The Citadel</a:t>
              </a:r>
              <a:endParaRPr sz="2000">
                <a:latin typeface="Arial"/>
                <a:ea typeface="Arial"/>
                <a:cs typeface="Arial"/>
                <a:sym typeface="Arial"/>
              </a:endParaRPr>
            </a:p>
            <a:p>
              <a:pPr lvl="0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Tsinghua (Bejing)</a:t>
              </a:r>
            </a:p>
            <a:p>
              <a:pPr lvl="0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U.C. Berkeley</a:t>
              </a:r>
            </a:p>
            <a:p>
              <a:pPr lvl="0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U.C.L.A. </a:t>
              </a:r>
            </a:p>
            <a:p>
              <a:pPr lvl="0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Duke</a:t>
              </a:r>
            </a:p>
            <a:p>
              <a:pPr lvl="0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ETH (Zürich)</a:t>
              </a:r>
            </a:p>
            <a:p>
              <a:pPr lvl="0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Freiburg</a:t>
              </a:r>
            </a:p>
            <a:p>
              <a:pPr lvl="0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Garching (MPQ)</a:t>
              </a:r>
            </a:p>
            <a:p>
              <a:pPr lvl="0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Georgia Tech </a:t>
              </a:r>
            </a:p>
            <a:p>
              <a:pPr lvl="0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Griffiths</a:t>
              </a:r>
            </a:p>
            <a:p>
              <a:pPr lvl="0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Hannover</a:t>
              </a:r>
            </a:p>
            <a:p>
              <a:pPr lvl="0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Innsbruck </a:t>
              </a:r>
            </a:p>
            <a:p>
              <a:pPr lvl="0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JQI (U. Maryland)</a:t>
              </a:r>
            </a:p>
            <a:p>
              <a:pPr lvl="0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Lincoln Labs</a:t>
              </a:r>
            </a:p>
            <a:p>
              <a:pPr lvl="0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Imperial (London)</a:t>
              </a:r>
            </a:p>
            <a:p>
              <a:pPr lvl="0">
                <a:defRPr sz="1800"/>
              </a:pPr>
              <a:r>
                <a:rPr sz="2000">
                  <a:latin typeface="Arial"/>
                  <a:ea typeface="Arial"/>
                  <a:cs typeface="Arial"/>
                  <a:sym typeface="Arial"/>
                </a:rPr>
                <a:t>Mainz</a:t>
              </a:r>
            </a:p>
          </p:txBody>
        </p:sp>
      </p:grpSp>
      <p:sp>
        <p:nvSpPr>
          <p:cNvPr id="1910" name="Shape 1910"/>
          <p:cNvSpPr/>
          <p:nvPr/>
        </p:nvSpPr>
        <p:spPr>
          <a:xfrm>
            <a:off x="1489203" y="2400656"/>
            <a:ext cx="6251784" cy="1797483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CC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 sz="1800"/>
            </a:pPr>
            <a:r>
              <a:rPr sz="3200">
                <a:latin typeface="Arial"/>
                <a:ea typeface="Arial"/>
                <a:cs typeface="Arial"/>
                <a:sym typeface="Arial"/>
              </a:rPr>
              <a:t>+ many other platforms: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 algn="ctr">
              <a:defRPr sz="1800"/>
            </a:pPr>
            <a:r>
              <a:rPr sz="2800">
                <a:latin typeface="Arial"/>
                <a:ea typeface="Arial"/>
                <a:cs typeface="Arial"/>
                <a:sym typeface="Arial"/>
              </a:rPr>
              <a:t>neutral atoms, Josephson junctions, 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 algn="ctr">
              <a:defRPr sz="1800"/>
            </a:pPr>
            <a:r>
              <a:rPr sz="2800">
                <a:latin typeface="Arial"/>
                <a:ea typeface="Arial"/>
                <a:cs typeface="Arial"/>
                <a:sym typeface="Arial"/>
              </a:rPr>
              <a:t>quantum dots, NV centers in diamond,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 algn="ctr">
              <a:defRPr sz="1800"/>
            </a:pPr>
            <a:r>
              <a:rPr sz="2800">
                <a:latin typeface="Arial"/>
                <a:ea typeface="Arial"/>
                <a:cs typeface="Arial"/>
                <a:sym typeface="Arial"/>
              </a:rPr>
              <a:t>single photons, 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0" grpId="1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2" name="image23.jpg" descr="W4#3_JA_12-16-08_0011.jpg"/>
          <p:cNvPicPr/>
          <p:nvPr/>
        </p:nvPicPr>
        <p:blipFill>
          <a:blip r:embed="rId2">
            <a:extLst/>
          </a:blip>
          <a:srcRect l="17448" r="1302" b="18749"/>
          <a:stretch>
            <a:fillRect/>
          </a:stretch>
        </p:blipFill>
        <p:spPr>
          <a:xfrm>
            <a:off x="96161" y="1754512"/>
            <a:ext cx="6359944" cy="4769959"/>
          </a:xfrm>
          <a:prstGeom prst="rect">
            <a:avLst/>
          </a:prstGeom>
          <a:ln w="38100">
            <a:solidFill>
              <a:srgbClr val="3333CC"/>
            </a:solidFill>
            <a:miter/>
          </a:ln>
        </p:spPr>
      </p:pic>
      <p:sp>
        <p:nvSpPr>
          <p:cNvPr id="1913" name="Shape 1913"/>
          <p:cNvSpPr/>
          <p:nvPr/>
        </p:nvSpPr>
        <p:spPr>
          <a:xfrm>
            <a:off x="552144" y="665882"/>
            <a:ext cx="7912866" cy="821245"/>
          </a:xfrm>
          <a:prstGeom prst="rect">
            <a:avLst/>
          </a:prstGeom>
          <a:solidFill>
            <a:srgbClr val="FFFFFF"/>
          </a:solidFill>
          <a:ln w="28575">
            <a:solidFill>
              <a:srgbClr val="3333CC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● small electrodes: use lithographic techniques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● move ions in multi-zone arrays for scaling</a:t>
            </a:r>
          </a:p>
        </p:txBody>
      </p:sp>
      <p:sp>
        <p:nvSpPr>
          <p:cNvPr id="1914" name="Shape 1914"/>
          <p:cNvSpPr/>
          <p:nvPr/>
        </p:nvSpPr>
        <p:spPr>
          <a:xfrm>
            <a:off x="3276133" y="4519613"/>
            <a:ext cx="981969" cy="6352"/>
          </a:xfrm>
          <a:prstGeom prst="line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915" name="Shape 1915"/>
          <p:cNvSpPr/>
          <p:nvPr/>
        </p:nvSpPr>
        <p:spPr>
          <a:xfrm>
            <a:off x="3506213" y="4519614"/>
            <a:ext cx="485141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200">
                <a:solidFill>
                  <a:srgbClr val="FF0000"/>
                </a:solidFill>
              </a:rPr>
              <a:t>1 mm</a:t>
            </a:r>
          </a:p>
        </p:txBody>
      </p:sp>
      <p:sp>
        <p:nvSpPr>
          <p:cNvPr id="1916" name="Shape 1916"/>
          <p:cNvSpPr/>
          <p:nvPr/>
        </p:nvSpPr>
        <p:spPr>
          <a:xfrm>
            <a:off x="4511592" y="5766346"/>
            <a:ext cx="1786321" cy="561043"/>
          </a:xfrm>
          <a:prstGeom prst="rect">
            <a:avLst/>
          </a:prstGeom>
          <a:solidFill>
            <a:srgbClr val="EAEAEA"/>
          </a:solidFill>
          <a:ln w="19050">
            <a:solidFill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 sz="1800"/>
            </a:pPr>
            <a:r>
              <a:rPr sz="1600">
                <a:latin typeface="Arial"/>
                <a:ea typeface="Arial"/>
                <a:cs typeface="Arial"/>
                <a:sym typeface="Arial"/>
              </a:rPr>
              <a:t>Jason Amini et al.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 algn="ctr">
              <a:defRPr sz="1800"/>
            </a:pPr>
            <a:r>
              <a:rPr sz="1600">
                <a:latin typeface="Arial"/>
                <a:ea typeface="Arial"/>
                <a:cs typeface="Arial"/>
                <a:sym typeface="Arial"/>
              </a:rPr>
              <a:t>(NIST)</a:t>
            </a:r>
          </a:p>
        </p:txBody>
      </p:sp>
      <p:sp>
        <p:nvSpPr>
          <p:cNvPr id="1917" name="Shape 1917"/>
          <p:cNvSpPr/>
          <p:nvPr/>
        </p:nvSpPr>
        <p:spPr>
          <a:xfrm>
            <a:off x="6547208" y="2614074"/>
            <a:ext cx="2546162" cy="1251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microfab at: </a:t>
            </a:r>
          </a:p>
          <a:p>
            <a:pPr lvl="0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GTRI, Sandia, NIST, </a:t>
            </a:r>
          </a:p>
          <a:p>
            <a:pPr lvl="0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Berkeley, Innsbruck, </a:t>
            </a:r>
          </a:p>
          <a:p>
            <a:pPr lvl="0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Mainz, ….</a:t>
            </a:r>
          </a:p>
        </p:txBody>
      </p:sp>
      <p:sp>
        <p:nvSpPr>
          <p:cNvPr id="1918" name="Shape 1918"/>
          <p:cNvSpPr/>
          <p:nvPr/>
        </p:nvSpPr>
        <p:spPr>
          <a:xfrm>
            <a:off x="96160" y="-1"/>
            <a:ext cx="5255182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200"/>
              <a:t>Scale up ion qubit numbers?</a:t>
            </a:r>
          </a:p>
        </p:txBody>
      </p:sp>
      <p:sp>
        <p:nvSpPr>
          <p:cNvPr id="1919" name="Shape 1919"/>
          <p:cNvSpPr/>
          <p:nvPr/>
        </p:nvSpPr>
        <p:spPr>
          <a:xfrm>
            <a:off x="6873240" y="4796613"/>
            <a:ext cx="19680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0000"/>
                </a:solidFill>
              </a:rPr>
              <a:t>State of play?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9" grpId="1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5" name="Group 1925"/>
          <p:cNvGrpSpPr/>
          <p:nvPr/>
        </p:nvGrpSpPr>
        <p:grpSpPr>
          <a:xfrm>
            <a:off x="472980" y="133087"/>
            <a:ext cx="4800061" cy="6507481"/>
            <a:chOff x="52" y="0"/>
            <a:chExt cx="4800059" cy="6507480"/>
          </a:xfrm>
        </p:grpSpPr>
        <p:pic>
          <p:nvPicPr>
            <p:cNvPr id="1921" name="image24.jpg"/>
            <p:cNvPicPr/>
            <p:nvPr/>
          </p:nvPicPr>
          <p:blipFill>
            <a:blip r:embed="rId2">
              <a:extLst/>
            </a:blip>
            <a:srcRect r="8920" b="4988"/>
            <a:stretch>
              <a:fillRect/>
            </a:stretch>
          </p:blipFill>
          <p:spPr>
            <a:xfrm>
              <a:off x="52" y="0"/>
              <a:ext cx="4800061" cy="65074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22" name="Shape 1922"/>
            <p:cNvSpPr/>
            <p:nvPr/>
          </p:nvSpPr>
          <p:spPr>
            <a:xfrm>
              <a:off x="167916" y="5358187"/>
              <a:ext cx="1977680" cy="923231"/>
            </a:xfrm>
            <a:prstGeom prst="rect">
              <a:avLst/>
            </a:prstGeom>
            <a:solidFill>
              <a:srgbClr val="C0C0C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923" name="image25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flipH="1">
              <a:off x="167916" y="5280533"/>
              <a:ext cx="2098952" cy="10095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24" name="Shape 1924"/>
            <p:cNvSpPr/>
            <p:nvPr/>
          </p:nvSpPr>
          <p:spPr>
            <a:xfrm flipH="1">
              <a:off x="167916" y="6290046"/>
              <a:ext cx="2098952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  <p:sp>
        <p:nvSpPr>
          <p:cNvPr id="1926" name="Shape 1926"/>
          <p:cNvSpPr/>
          <p:nvPr/>
        </p:nvSpPr>
        <p:spPr>
          <a:xfrm>
            <a:off x="5698392" y="351335"/>
            <a:ext cx="2937755" cy="142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>
              <a:defRPr sz="1800"/>
            </a:pPr>
            <a:r>
              <a:rPr sz="3200">
                <a:latin typeface="Arial"/>
                <a:ea typeface="Arial"/>
                <a:cs typeface="Arial"/>
                <a:sym typeface="Arial"/>
              </a:rPr>
              <a:t>Time magazine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 algn="ctr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(February 17, 2014)</a:t>
            </a:r>
          </a:p>
          <a:p>
            <a:pPr lvl="0" algn="ctr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Article about D-Wave</a:t>
            </a:r>
          </a:p>
          <a:p>
            <a:pPr lvl="0" algn="ctr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“quantum computer”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2" name="Group 1932"/>
          <p:cNvGrpSpPr/>
          <p:nvPr/>
        </p:nvGrpSpPr>
        <p:grpSpPr>
          <a:xfrm>
            <a:off x="472980" y="133087"/>
            <a:ext cx="4800061" cy="6507481"/>
            <a:chOff x="52" y="0"/>
            <a:chExt cx="4800059" cy="6507480"/>
          </a:xfrm>
        </p:grpSpPr>
        <p:pic>
          <p:nvPicPr>
            <p:cNvPr id="1928" name="image24.jpg"/>
            <p:cNvPicPr/>
            <p:nvPr/>
          </p:nvPicPr>
          <p:blipFill>
            <a:blip r:embed="rId2">
              <a:extLst/>
            </a:blip>
            <a:srcRect r="8920" b="4988"/>
            <a:stretch>
              <a:fillRect/>
            </a:stretch>
          </p:blipFill>
          <p:spPr>
            <a:xfrm>
              <a:off x="52" y="0"/>
              <a:ext cx="4800061" cy="65074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29" name="Shape 1929"/>
            <p:cNvSpPr/>
            <p:nvPr/>
          </p:nvSpPr>
          <p:spPr>
            <a:xfrm>
              <a:off x="167916" y="5358187"/>
              <a:ext cx="1977680" cy="923231"/>
            </a:xfrm>
            <a:prstGeom prst="rect">
              <a:avLst/>
            </a:prstGeom>
            <a:solidFill>
              <a:srgbClr val="C0C0C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930" name="image25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flipH="1">
              <a:off x="167916" y="5280533"/>
              <a:ext cx="2098952" cy="10095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31" name="Shape 1931"/>
            <p:cNvSpPr/>
            <p:nvPr/>
          </p:nvSpPr>
          <p:spPr>
            <a:xfrm flipH="1">
              <a:off x="167916" y="6290046"/>
              <a:ext cx="2098952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  <p:sp>
        <p:nvSpPr>
          <p:cNvPr id="1933" name="Shape 1933"/>
          <p:cNvSpPr/>
          <p:nvPr/>
        </p:nvSpPr>
        <p:spPr>
          <a:xfrm>
            <a:off x="5278627" y="1966610"/>
            <a:ext cx="3760103" cy="2127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000" u="sng">
                <a:latin typeface="Arial"/>
                <a:ea typeface="Arial"/>
                <a:cs typeface="Arial"/>
                <a:sym typeface="Arial"/>
              </a:rPr>
              <a:t>A quantum computer can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: </a:t>
            </a:r>
          </a:p>
          <a:p>
            <a:pPr lvl="0">
              <a:defRPr sz="1800"/>
            </a:pP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“HELP CARS DRIVE </a:t>
            </a:r>
          </a:p>
          <a:p>
            <a:pPr lvl="0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THEMSELVES  Google is</a:t>
            </a:r>
          </a:p>
          <a:p>
            <a:pPr lvl="0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using a quantum computer</a:t>
            </a:r>
          </a:p>
          <a:p>
            <a:pPr lvl="0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to design software that can</a:t>
            </a:r>
          </a:p>
          <a:p>
            <a:pPr lvl="0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distinguish cars from landmarks”</a:t>
            </a:r>
          </a:p>
        </p:txBody>
      </p:sp>
      <p:sp>
        <p:nvSpPr>
          <p:cNvPr id="1934" name="Shape 1934"/>
          <p:cNvSpPr/>
          <p:nvPr/>
        </p:nvSpPr>
        <p:spPr>
          <a:xfrm>
            <a:off x="5252789" y="4490735"/>
            <a:ext cx="3845184" cy="1251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“BOOST GDP</a:t>
            </a:r>
          </a:p>
          <a:p>
            <a:pPr lvl="0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Hyperpersonalized advertising,</a:t>
            </a:r>
          </a:p>
          <a:p>
            <a:pPr lvl="0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based on quantum computation,</a:t>
            </a:r>
          </a:p>
          <a:p>
            <a:pPr lvl="0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will simulate consumer spending”</a:t>
            </a:r>
          </a:p>
        </p:txBody>
      </p:sp>
      <p:sp>
        <p:nvSpPr>
          <p:cNvPr id="1935" name="Shape 1935"/>
          <p:cNvSpPr/>
          <p:nvPr/>
        </p:nvSpPr>
        <p:spPr>
          <a:xfrm>
            <a:off x="6509656" y="5983030"/>
            <a:ext cx="986717" cy="486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800"/>
              <a:t>Wow!</a:t>
            </a:r>
          </a:p>
        </p:txBody>
      </p:sp>
      <p:sp>
        <p:nvSpPr>
          <p:cNvPr id="1936" name="Shape 1936"/>
          <p:cNvSpPr/>
          <p:nvPr/>
        </p:nvSpPr>
        <p:spPr>
          <a:xfrm>
            <a:off x="5698392" y="351335"/>
            <a:ext cx="2937755" cy="142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>
              <a:defRPr sz="1800"/>
            </a:pPr>
            <a:r>
              <a:rPr sz="3200">
                <a:latin typeface="Arial"/>
                <a:ea typeface="Arial"/>
                <a:cs typeface="Arial"/>
                <a:sym typeface="Arial"/>
              </a:rPr>
              <a:t>Time magazine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 algn="ctr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(February 17, 2014)</a:t>
            </a:r>
          </a:p>
          <a:p>
            <a:pPr lvl="0" algn="ctr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Article about D-Wave</a:t>
            </a:r>
          </a:p>
          <a:p>
            <a:pPr lvl="0" algn="ctr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“quantum computer”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/>
          <p:nvPr/>
        </p:nvSpPr>
        <p:spPr>
          <a:xfrm>
            <a:off x="7559392" y="3708336"/>
            <a:ext cx="1332718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sealed box</a:t>
            </a:r>
          </a:p>
        </p:txBody>
      </p:sp>
      <p:sp>
        <p:nvSpPr>
          <p:cNvPr id="563" name="Shape 563"/>
          <p:cNvSpPr/>
          <p:nvPr/>
        </p:nvSpPr>
        <p:spPr>
          <a:xfrm flipH="1">
            <a:off x="6873592" y="3938206"/>
            <a:ext cx="685801" cy="1"/>
          </a:xfrm>
          <a:prstGeom prst="line">
            <a:avLst/>
          </a:prstGeom>
          <a:ln w="28575">
            <a:solidFill/>
            <a:round/>
            <a:tailEnd type="stealth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grpSp>
        <p:nvGrpSpPr>
          <p:cNvPr id="567" name="Group 567"/>
          <p:cNvGrpSpPr/>
          <p:nvPr/>
        </p:nvGrpSpPr>
        <p:grpSpPr>
          <a:xfrm>
            <a:off x="550608" y="2786678"/>
            <a:ext cx="779465" cy="812801"/>
            <a:chOff x="0" y="0"/>
            <a:chExt cx="779464" cy="812799"/>
          </a:xfrm>
        </p:grpSpPr>
        <p:sp>
          <p:nvSpPr>
            <p:cNvPr id="564" name="Shape 564"/>
            <p:cNvSpPr/>
            <p:nvPr/>
          </p:nvSpPr>
          <p:spPr>
            <a:xfrm>
              <a:off x="345654" y="361647"/>
              <a:ext cx="112513" cy="116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333399"/>
            </a:solidFill>
            <a:ln w="9525" cap="flat">
              <a:solidFill>
                <a:srgbClr val="6B6BC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65" name="Shape 565"/>
            <p:cNvSpPr/>
            <p:nvPr/>
          </p:nvSpPr>
          <p:spPr>
            <a:xfrm>
              <a:off x="-1" y="0"/>
              <a:ext cx="779466" cy="812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38100" cap="flat">
              <a:solidFill>
                <a:srgbClr val="6B6BC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n>
                    <a:solidFill>
                      <a:srgbClr val="0070C0"/>
                    </a:solidFill>
                  </a:ln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66" name="Shape 566"/>
            <p:cNvSpPr/>
            <p:nvPr/>
          </p:nvSpPr>
          <p:spPr>
            <a:xfrm flipV="1">
              <a:off x="470925" y="258838"/>
              <a:ext cx="223864" cy="116115"/>
            </a:xfrm>
            <a:prstGeom prst="line">
              <a:avLst/>
            </a:prstGeom>
            <a:noFill/>
            <a:ln w="28575" cap="flat">
              <a:solidFill>
                <a:srgbClr val="6B6BCF"/>
              </a:solidFill>
              <a:prstDash val="sysDot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  <p:grpSp>
        <p:nvGrpSpPr>
          <p:cNvPr id="576" name="Group 576"/>
          <p:cNvGrpSpPr/>
          <p:nvPr/>
        </p:nvGrpSpPr>
        <p:grpSpPr>
          <a:xfrm>
            <a:off x="1599103" y="2444665"/>
            <a:ext cx="1290981" cy="1344392"/>
            <a:chOff x="0" y="0"/>
            <a:chExt cx="1290979" cy="1344391"/>
          </a:xfrm>
        </p:grpSpPr>
        <p:sp>
          <p:nvSpPr>
            <p:cNvPr id="568" name="Shape 568"/>
            <p:cNvSpPr/>
            <p:nvPr/>
          </p:nvSpPr>
          <p:spPr>
            <a:xfrm rot="2808166">
              <a:off x="326444" y="399781"/>
              <a:ext cx="261030" cy="1008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7" h="21278" extrusionOk="0">
                  <a:moveTo>
                    <a:pt x="2351" y="0"/>
                  </a:moveTo>
                  <a:cubicBezTo>
                    <a:pt x="2518" y="4181"/>
                    <a:pt x="2686" y="8363"/>
                    <a:pt x="2351" y="11698"/>
                  </a:cubicBezTo>
                  <a:cubicBezTo>
                    <a:pt x="2016" y="15033"/>
                    <a:pt x="-998" y="18419"/>
                    <a:pt x="342" y="20010"/>
                  </a:cubicBezTo>
                  <a:cubicBezTo>
                    <a:pt x="1681" y="21600"/>
                    <a:pt x="7207" y="21190"/>
                    <a:pt x="10388" y="21241"/>
                  </a:cubicBezTo>
                  <a:cubicBezTo>
                    <a:pt x="13569" y="21292"/>
                    <a:pt x="18258" y="21446"/>
                    <a:pt x="19430" y="20317"/>
                  </a:cubicBezTo>
                  <a:cubicBezTo>
                    <a:pt x="20602" y="19189"/>
                    <a:pt x="18090" y="16315"/>
                    <a:pt x="17421" y="14468"/>
                  </a:cubicBezTo>
                  <a:cubicBezTo>
                    <a:pt x="16751" y="12621"/>
                    <a:pt x="15746" y="11647"/>
                    <a:pt x="15411" y="9235"/>
                  </a:cubicBezTo>
                  <a:cubicBezTo>
                    <a:pt x="15076" y="6824"/>
                    <a:pt x="15244" y="3412"/>
                    <a:pt x="15411" y="0"/>
                  </a:cubicBezTo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69" name="Shape 569"/>
            <p:cNvSpPr/>
            <p:nvPr/>
          </p:nvSpPr>
          <p:spPr>
            <a:xfrm rot="2808166">
              <a:off x="696131" y="362757"/>
              <a:ext cx="388868" cy="23346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70" name="Shape 570"/>
            <p:cNvSpPr/>
            <p:nvPr/>
          </p:nvSpPr>
          <p:spPr>
            <a:xfrm rot="2808166">
              <a:off x="1055021" y="618345"/>
              <a:ext cx="174685" cy="2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185" y="10800"/>
                    <a:pt x="6369" y="21600"/>
                    <a:pt x="9969" y="21600"/>
                  </a:cubicBezTo>
                  <a:cubicBezTo>
                    <a:pt x="13569" y="21600"/>
                    <a:pt x="17585" y="10800"/>
                    <a:pt x="21600" y="0"/>
                  </a:cubicBezTo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71" name="Shape 571"/>
            <p:cNvSpPr/>
            <p:nvPr/>
          </p:nvSpPr>
          <p:spPr>
            <a:xfrm rot="2808166">
              <a:off x="942991" y="717435"/>
              <a:ext cx="174685" cy="30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185" y="10800"/>
                    <a:pt x="6369" y="0"/>
                    <a:pt x="9969" y="0"/>
                  </a:cubicBezTo>
                  <a:cubicBezTo>
                    <a:pt x="13569" y="0"/>
                    <a:pt x="17585" y="10800"/>
                    <a:pt x="21600" y="21600"/>
                  </a:cubicBezTo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72" name="Shape 572"/>
            <p:cNvSpPr/>
            <p:nvPr/>
          </p:nvSpPr>
          <p:spPr>
            <a:xfrm rot="2808166">
              <a:off x="1128695" y="646068"/>
              <a:ext cx="79277" cy="26204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73" name="Shape 573"/>
            <p:cNvSpPr/>
            <p:nvPr/>
          </p:nvSpPr>
          <p:spPr>
            <a:xfrm rot="2808166">
              <a:off x="477461" y="116842"/>
              <a:ext cx="374617" cy="124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0739" extrusionOk="0">
                  <a:moveTo>
                    <a:pt x="21234" y="1177"/>
                  </a:moveTo>
                  <a:cubicBezTo>
                    <a:pt x="19213" y="158"/>
                    <a:pt x="17192" y="-861"/>
                    <a:pt x="13655" y="1177"/>
                  </a:cubicBezTo>
                  <a:cubicBezTo>
                    <a:pt x="10118" y="3214"/>
                    <a:pt x="392" y="11365"/>
                    <a:pt x="13" y="13403"/>
                  </a:cubicBezTo>
                  <a:cubicBezTo>
                    <a:pt x="-366" y="15441"/>
                    <a:pt x="7845" y="12181"/>
                    <a:pt x="11381" y="13403"/>
                  </a:cubicBezTo>
                  <a:cubicBezTo>
                    <a:pt x="14918" y="14626"/>
                    <a:pt x="18076" y="17682"/>
                    <a:pt x="21234" y="20739"/>
                  </a:cubicBezTo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74" name="Shape 574"/>
            <p:cNvSpPr/>
            <p:nvPr/>
          </p:nvSpPr>
          <p:spPr>
            <a:xfrm rot="2808166">
              <a:off x="1039785" y="668299"/>
              <a:ext cx="147704" cy="15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109" y="10800"/>
                    <a:pt x="6218" y="21600"/>
                    <a:pt x="9818" y="21600"/>
                  </a:cubicBezTo>
                  <a:cubicBezTo>
                    <a:pt x="13418" y="21600"/>
                    <a:pt x="19964" y="3600"/>
                    <a:pt x="21600" y="0"/>
                  </a:cubicBezTo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75" name="Shape 575"/>
            <p:cNvSpPr/>
            <p:nvPr/>
          </p:nvSpPr>
          <p:spPr>
            <a:xfrm rot="2808166">
              <a:off x="1005831" y="699093"/>
              <a:ext cx="133239" cy="6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140" y="10800"/>
                    <a:pt x="8280" y="0"/>
                    <a:pt x="11880" y="0"/>
                  </a:cubicBezTo>
                  <a:cubicBezTo>
                    <a:pt x="15480" y="0"/>
                    <a:pt x="19980" y="10800"/>
                    <a:pt x="21600" y="21600"/>
                  </a:cubicBezTo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577" name="Shape 577"/>
          <p:cNvSpPr/>
          <p:nvPr/>
        </p:nvSpPr>
        <p:spPr>
          <a:xfrm flipV="1">
            <a:off x="2398459" y="3853479"/>
            <a:ext cx="1" cy="609601"/>
          </a:xfrm>
          <a:prstGeom prst="line">
            <a:avLst/>
          </a:prstGeom>
          <a:ln w="28575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78" name="Shape 578"/>
          <p:cNvSpPr/>
          <p:nvPr/>
        </p:nvSpPr>
        <p:spPr>
          <a:xfrm flipV="1">
            <a:off x="3465259" y="3853479"/>
            <a:ext cx="1" cy="609601"/>
          </a:xfrm>
          <a:prstGeom prst="line">
            <a:avLst/>
          </a:prstGeom>
          <a:ln w="28575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79" name="Shape 579"/>
          <p:cNvSpPr/>
          <p:nvPr/>
        </p:nvSpPr>
        <p:spPr>
          <a:xfrm>
            <a:off x="2398459" y="3853479"/>
            <a:ext cx="1066801" cy="1"/>
          </a:xfrm>
          <a:prstGeom prst="line">
            <a:avLst/>
          </a:prstGeom>
          <a:ln w="28575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80" name="Shape 580"/>
          <p:cNvSpPr/>
          <p:nvPr/>
        </p:nvSpPr>
        <p:spPr>
          <a:xfrm>
            <a:off x="2760409" y="3701079"/>
            <a:ext cx="381001" cy="152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BBE0E3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81" name="Shape 581"/>
          <p:cNvSpPr/>
          <p:nvPr/>
        </p:nvSpPr>
        <p:spPr>
          <a:xfrm>
            <a:off x="3733422" y="3015278"/>
            <a:ext cx="1308366" cy="16888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700" h="20664" extrusionOk="0">
                <a:moveTo>
                  <a:pt x="4608" y="0"/>
                </a:moveTo>
                <a:cubicBezTo>
                  <a:pt x="3247" y="2642"/>
                  <a:pt x="1885" y="5283"/>
                  <a:pt x="1341" y="8391"/>
                </a:cubicBezTo>
                <a:cubicBezTo>
                  <a:pt x="796" y="11499"/>
                  <a:pt x="-1382" y="16783"/>
                  <a:pt x="1341" y="18647"/>
                </a:cubicBezTo>
                <a:cubicBezTo>
                  <a:pt x="4063" y="20512"/>
                  <a:pt x="15136" y="21600"/>
                  <a:pt x="17677" y="19580"/>
                </a:cubicBezTo>
                <a:cubicBezTo>
                  <a:pt x="20218" y="17560"/>
                  <a:pt x="17314" y="9790"/>
                  <a:pt x="16588" y="6527"/>
                </a:cubicBezTo>
                <a:cubicBezTo>
                  <a:pt x="15862" y="3263"/>
                  <a:pt x="14591" y="1632"/>
                  <a:pt x="13321" y="0"/>
                </a:cubicBezTo>
              </a:path>
            </a:pathLst>
          </a:custGeom>
          <a:ln w="28575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82" name="Shape 582"/>
          <p:cNvSpPr/>
          <p:nvPr/>
        </p:nvSpPr>
        <p:spPr>
          <a:xfrm>
            <a:off x="5046409" y="3737081"/>
            <a:ext cx="1386889" cy="854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61" h="20752" extrusionOk="0">
                <a:moveTo>
                  <a:pt x="0" y="16946"/>
                </a:moveTo>
                <a:cubicBezTo>
                  <a:pt x="868" y="18643"/>
                  <a:pt x="1736" y="20340"/>
                  <a:pt x="3471" y="20648"/>
                </a:cubicBezTo>
                <a:cubicBezTo>
                  <a:pt x="5207" y="20957"/>
                  <a:pt x="8871" y="20648"/>
                  <a:pt x="10414" y="18797"/>
                </a:cubicBezTo>
                <a:cubicBezTo>
                  <a:pt x="11957" y="16946"/>
                  <a:pt x="11571" y="11700"/>
                  <a:pt x="12729" y="9540"/>
                </a:cubicBezTo>
                <a:cubicBezTo>
                  <a:pt x="13886" y="7380"/>
                  <a:pt x="16200" y="6146"/>
                  <a:pt x="17357" y="5837"/>
                </a:cubicBezTo>
                <a:cubicBezTo>
                  <a:pt x="18514" y="5528"/>
                  <a:pt x="19093" y="8306"/>
                  <a:pt x="19671" y="7688"/>
                </a:cubicBezTo>
                <a:cubicBezTo>
                  <a:pt x="20250" y="7071"/>
                  <a:pt x="21600" y="3368"/>
                  <a:pt x="20829" y="2134"/>
                </a:cubicBezTo>
                <a:cubicBezTo>
                  <a:pt x="20057" y="900"/>
                  <a:pt x="16779" y="-643"/>
                  <a:pt x="15043" y="283"/>
                </a:cubicBezTo>
                <a:cubicBezTo>
                  <a:pt x="13307" y="1208"/>
                  <a:pt x="11379" y="4911"/>
                  <a:pt x="10414" y="7688"/>
                </a:cubicBezTo>
                <a:cubicBezTo>
                  <a:pt x="9450" y="10466"/>
                  <a:pt x="10414" y="15094"/>
                  <a:pt x="9257" y="16946"/>
                </a:cubicBezTo>
                <a:cubicBezTo>
                  <a:pt x="8100" y="18797"/>
                  <a:pt x="5014" y="19414"/>
                  <a:pt x="3471" y="18797"/>
                </a:cubicBezTo>
                <a:cubicBezTo>
                  <a:pt x="1929" y="18180"/>
                  <a:pt x="964" y="15711"/>
                  <a:pt x="0" y="13243"/>
                </a:cubicBezTo>
              </a:path>
            </a:pathLst>
          </a:custGeom>
          <a:ln w="28575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83" name="Shape 583"/>
          <p:cNvSpPr/>
          <p:nvPr/>
        </p:nvSpPr>
        <p:spPr>
          <a:xfrm>
            <a:off x="258509" y="1542079"/>
            <a:ext cx="6553201" cy="3581401"/>
          </a:xfrm>
          <a:prstGeom prst="rect">
            <a:avLst/>
          </a:prstGeom>
          <a:ln w="57150">
            <a:solidFill/>
            <a:miter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84" name="Shape 584"/>
          <p:cNvSpPr/>
          <p:nvPr/>
        </p:nvSpPr>
        <p:spPr>
          <a:xfrm>
            <a:off x="410908" y="1694478"/>
            <a:ext cx="1045479" cy="667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efficient</a:t>
            </a:r>
          </a:p>
          <a:p>
            <a:pPr lvl="0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detector</a:t>
            </a:r>
          </a:p>
        </p:txBody>
      </p:sp>
      <p:sp>
        <p:nvSpPr>
          <p:cNvPr id="585" name="Shape 585"/>
          <p:cNvSpPr/>
          <p:nvPr/>
        </p:nvSpPr>
        <p:spPr>
          <a:xfrm>
            <a:off x="471233" y="3918567"/>
            <a:ext cx="1403039" cy="667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radioactive</a:t>
            </a:r>
          </a:p>
          <a:p>
            <a:pPr lvl="0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particle</a:t>
            </a:r>
          </a:p>
        </p:txBody>
      </p:sp>
      <p:sp>
        <p:nvSpPr>
          <p:cNvPr id="586" name="Shape 586"/>
          <p:cNvSpPr/>
          <p:nvPr/>
        </p:nvSpPr>
        <p:spPr>
          <a:xfrm>
            <a:off x="1919034" y="4604367"/>
            <a:ext cx="1798673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poison capsule</a:t>
            </a:r>
          </a:p>
        </p:txBody>
      </p:sp>
      <p:sp>
        <p:nvSpPr>
          <p:cNvPr id="587" name="Shape 587"/>
          <p:cNvSpPr/>
          <p:nvPr/>
        </p:nvSpPr>
        <p:spPr>
          <a:xfrm flipH="1" flipV="1">
            <a:off x="957009" y="3294679"/>
            <a:ext cx="63501" cy="685801"/>
          </a:xfrm>
          <a:prstGeom prst="line">
            <a:avLst/>
          </a:prstGeom>
          <a:ln w="25400">
            <a:solidFill>
              <a:srgbClr val="FF0000"/>
            </a:solidFill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88" name="Shape 588"/>
          <p:cNvSpPr/>
          <p:nvPr/>
        </p:nvSpPr>
        <p:spPr>
          <a:xfrm flipV="1">
            <a:off x="2696909" y="3891579"/>
            <a:ext cx="215901" cy="774701"/>
          </a:xfrm>
          <a:prstGeom prst="line">
            <a:avLst/>
          </a:prstGeom>
          <a:ln w="22225">
            <a:solidFill>
              <a:srgbClr val="FF0000"/>
            </a:solidFill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grpSp>
        <p:nvGrpSpPr>
          <p:cNvPr id="603" name="Group 603"/>
          <p:cNvGrpSpPr/>
          <p:nvPr/>
        </p:nvGrpSpPr>
        <p:grpSpPr>
          <a:xfrm>
            <a:off x="3814509" y="1884978"/>
            <a:ext cx="1143001" cy="1219201"/>
            <a:chOff x="0" y="0"/>
            <a:chExt cx="1143000" cy="1219199"/>
          </a:xfrm>
        </p:grpSpPr>
        <p:sp>
          <p:nvSpPr>
            <p:cNvPr id="589" name="Shape 589"/>
            <p:cNvSpPr/>
            <p:nvPr/>
          </p:nvSpPr>
          <p:spPr>
            <a:xfrm>
              <a:off x="0" y="228599"/>
              <a:ext cx="1143000" cy="990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90" name="Shape 590"/>
            <p:cNvSpPr/>
            <p:nvPr/>
          </p:nvSpPr>
          <p:spPr>
            <a:xfrm flipV="1">
              <a:off x="219075" y="0"/>
              <a:ext cx="9525" cy="333375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591" name="Shape 591"/>
            <p:cNvSpPr/>
            <p:nvPr/>
          </p:nvSpPr>
          <p:spPr>
            <a:xfrm flipH="1" flipV="1">
              <a:off x="228599" y="0"/>
              <a:ext cx="152402" cy="22860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592" name="Shape 592"/>
            <p:cNvSpPr/>
            <p:nvPr/>
          </p:nvSpPr>
          <p:spPr>
            <a:xfrm flipV="1">
              <a:off x="828674" y="-1"/>
              <a:ext cx="238126" cy="266702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593" name="Shape 593"/>
            <p:cNvSpPr/>
            <p:nvPr/>
          </p:nvSpPr>
          <p:spPr>
            <a:xfrm flipH="1">
              <a:off x="990599" y="-1"/>
              <a:ext cx="76202" cy="381002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594" name="Shape 594"/>
            <p:cNvSpPr/>
            <p:nvPr/>
          </p:nvSpPr>
          <p:spPr>
            <a:xfrm>
              <a:off x="533400" y="762000"/>
              <a:ext cx="95250" cy="104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95" name="Shape 595"/>
            <p:cNvSpPr/>
            <p:nvPr/>
          </p:nvSpPr>
          <p:spPr>
            <a:xfrm flipV="1">
              <a:off x="685800" y="733424"/>
              <a:ext cx="285751" cy="57152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596" name="Shape 596"/>
            <p:cNvSpPr/>
            <p:nvPr/>
          </p:nvSpPr>
          <p:spPr>
            <a:xfrm flipV="1">
              <a:off x="685799" y="828675"/>
              <a:ext cx="285752" cy="9525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597" name="Shape 597"/>
            <p:cNvSpPr/>
            <p:nvPr/>
          </p:nvSpPr>
          <p:spPr>
            <a:xfrm>
              <a:off x="685799" y="876299"/>
              <a:ext cx="228601" cy="28577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598" name="Shape 598"/>
            <p:cNvSpPr/>
            <p:nvPr/>
          </p:nvSpPr>
          <p:spPr>
            <a:xfrm flipH="1" flipV="1">
              <a:off x="257174" y="704850"/>
              <a:ext cx="200026" cy="5715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599" name="Shape 599"/>
            <p:cNvSpPr/>
            <p:nvPr/>
          </p:nvSpPr>
          <p:spPr>
            <a:xfrm flipH="1" flipV="1">
              <a:off x="247649" y="819150"/>
              <a:ext cx="209551" cy="1905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600" name="Shape 600"/>
            <p:cNvSpPr/>
            <p:nvPr/>
          </p:nvSpPr>
          <p:spPr>
            <a:xfrm flipH="1">
              <a:off x="238124" y="895350"/>
              <a:ext cx="238127" cy="3810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601" name="Shape 601"/>
            <p:cNvSpPr/>
            <p:nvPr/>
          </p:nvSpPr>
          <p:spPr>
            <a:xfrm>
              <a:off x="304800" y="457199"/>
              <a:ext cx="219076" cy="209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2" name="Shape 602"/>
            <p:cNvSpPr/>
            <p:nvPr/>
          </p:nvSpPr>
          <p:spPr>
            <a:xfrm>
              <a:off x="676275" y="476249"/>
              <a:ext cx="219076" cy="209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604" name="Shape 604"/>
          <p:cNvSpPr/>
          <p:nvPr/>
        </p:nvSpPr>
        <p:spPr>
          <a:xfrm>
            <a:off x="1249109" y="2680673"/>
            <a:ext cx="914401" cy="309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227" extrusionOk="0">
                <a:moveTo>
                  <a:pt x="0" y="10258"/>
                </a:moveTo>
                <a:cubicBezTo>
                  <a:pt x="4500" y="4442"/>
                  <a:pt x="9000" y="-1373"/>
                  <a:pt x="12600" y="289"/>
                </a:cubicBezTo>
                <a:cubicBezTo>
                  <a:pt x="16200" y="1950"/>
                  <a:pt x="18900" y="11089"/>
                  <a:pt x="21600" y="20227"/>
                </a:cubicBezTo>
              </a:path>
            </a:pathLst>
          </a:custGeom>
          <a:ln w="28575">
            <a:solidFill>
              <a:srgbClr val="33E525"/>
            </a:solidFill>
            <a:prstDash val="dash"/>
            <a:round/>
            <a:tailEnd type="triangle"/>
          </a:ln>
        </p:spPr>
        <p:txBody>
          <a:bodyPr lIns="0" tIns="0" rIns="0" bIns="0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05" name="Shape 605"/>
          <p:cNvSpPr/>
          <p:nvPr/>
        </p:nvSpPr>
        <p:spPr>
          <a:xfrm>
            <a:off x="715708" y="2380278"/>
            <a:ext cx="152402" cy="381001"/>
          </a:xfrm>
          <a:prstGeom prst="line">
            <a:avLst/>
          </a:prstGeom>
          <a:ln w="19050">
            <a:solidFill>
              <a:srgbClr val="FF0000"/>
            </a:solidFill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pic>
        <p:nvPicPr>
          <p:cNvPr id="606" name="image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34200" y="76200"/>
            <a:ext cx="2092269" cy="2931759"/>
          </a:xfrm>
          <a:prstGeom prst="rect">
            <a:avLst/>
          </a:prstGeom>
          <a:ln w="28575">
            <a:solidFill>
              <a:srgbClr val="0000CC"/>
            </a:solidFill>
            <a:miter/>
          </a:ln>
        </p:spPr>
      </p:pic>
      <p:grpSp>
        <p:nvGrpSpPr>
          <p:cNvPr id="609" name="Group 609"/>
          <p:cNvGrpSpPr/>
          <p:nvPr/>
        </p:nvGrpSpPr>
        <p:grpSpPr>
          <a:xfrm>
            <a:off x="1191430" y="5225065"/>
            <a:ext cx="6958303" cy="1587678"/>
            <a:chOff x="0" y="0"/>
            <a:chExt cx="6958301" cy="1587676"/>
          </a:xfrm>
        </p:grpSpPr>
        <p:sp>
          <p:nvSpPr>
            <p:cNvPr id="607" name="Shape 607"/>
            <p:cNvSpPr/>
            <p:nvPr/>
          </p:nvSpPr>
          <p:spPr>
            <a:xfrm>
              <a:off x="-1" y="0"/>
              <a:ext cx="6846353" cy="1148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 algn="ctr">
                <a:defRPr sz="1800"/>
              </a:pPr>
              <a:r>
                <a:rPr sz="2400">
                  <a:latin typeface="Arial"/>
                  <a:ea typeface="Arial"/>
                  <a:cs typeface="Arial"/>
                  <a:sym typeface="Arial"/>
                </a:rPr>
                <a:t>At “half-life” of particle, quantum mechanics says</a:t>
              </a:r>
              <a:r>
                <a:rPr sz="24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  <a:p>
              <a:pPr lvl="0" algn="ctr">
                <a:defRPr sz="1800"/>
              </a:pPr>
              <a:r>
                <a:rPr sz="2400">
                  <a:latin typeface="Arial"/>
                  <a:ea typeface="Arial"/>
                  <a:cs typeface="Arial"/>
                  <a:sym typeface="Arial"/>
                </a:rPr>
                <a:t>cat is simultaneously dead and alive!</a:t>
              </a:r>
              <a:endParaRPr sz="2000">
                <a:latin typeface="Arial"/>
                <a:ea typeface="Arial"/>
                <a:cs typeface="Arial"/>
                <a:sym typeface="Arial"/>
              </a:endParaRPr>
            </a:p>
            <a:p>
              <a:pPr lvl="0">
                <a:defRPr sz="1800"/>
              </a:pPr>
              <a:r>
                <a:rPr sz="24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“superposition”</a:t>
              </a:r>
            </a:p>
          </p:txBody>
        </p:sp>
        <p:pic>
          <p:nvPicPr>
            <p:cNvPr id="608" name="image5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74052" y="891354"/>
              <a:ext cx="4784250" cy="6963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10" name="Shape 610"/>
          <p:cNvSpPr/>
          <p:nvPr/>
        </p:nvSpPr>
        <p:spPr>
          <a:xfrm>
            <a:off x="522839" y="152400"/>
            <a:ext cx="6070834" cy="1262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>
              <a:defRPr sz="1800"/>
            </a:pPr>
            <a:r>
              <a:rPr sz="3200">
                <a:latin typeface="Arial"/>
                <a:ea typeface="Arial"/>
                <a:cs typeface="Arial"/>
                <a:sym typeface="Arial"/>
              </a:rPr>
              <a:t>Erwin Schrödinger’s Cat (1935)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 algn="ctr">
              <a:defRPr sz="1800"/>
            </a:pPr>
            <a:r>
              <a:rPr sz="240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(extrapolating ideas of quantum mechanics 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 algn="ctr">
              <a:defRPr sz="1800"/>
            </a:pPr>
            <a:r>
              <a:rPr sz="240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from microscopic to macroscopic world)</a:t>
            </a:r>
          </a:p>
        </p:txBody>
      </p:sp>
      <p:sp>
        <p:nvSpPr>
          <p:cNvPr id="611" name="Shape 611"/>
          <p:cNvSpPr/>
          <p:nvPr/>
        </p:nvSpPr>
        <p:spPr>
          <a:xfrm>
            <a:off x="871977" y="5964135"/>
            <a:ext cx="2018666" cy="79267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 sz="1800"/>
            </a:pPr>
            <a:r>
              <a:rPr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sz="24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entangled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 algn="ctr">
              <a:defRPr sz="1800"/>
            </a:pPr>
            <a:r>
              <a:rPr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superposition”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9" grpId="1" animBg="1" advAuto="0"/>
      <p:bldP spid="611" grpId="2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2" name="Group 1942"/>
          <p:cNvGrpSpPr/>
          <p:nvPr/>
        </p:nvGrpSpPr>
        <p:grpSpPr>
          <a:xfrm>
            <a:off x="472980" y="133087"/>
            <a:ext cx="4800061" cy="6507481"/>
            <a:chOff x="52" y="0"/>
            <a:chExt cx="4800059" cy="6507480"/>
          </a:xfrm>
        </p:grpSpPr>
        <p:pic>
          <p:nvPicPr>
            <p:cNvPr id="1938" name="image24.jpg"/>
            <p:cNvPicPr/>
            <p:nvPr/>
          </p:nvPicPr>
          <p:blipFill>
            <a:blip r:embed="rId2">
              <a:extLst/>
            </a:blip>
            <a:srcRect r="8920" b="4988"/>
            <a:stretch>
              <a:fillRect/>
            </a:stretch>
          </p:blipFill>
          <p:spPr>
            <a:xfrm>
              <a:off x="52" y="0"/>
              <a:ext cx="4800061" cy="65074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39" name="Shape 1939"/>
            <p:cNvSpPr/>
            <p:nvPr/>
          </p:nvSpPr>
          <p:spPr>
            <a:xfrm>
              <a:off x="167916" y="5358187"/>
              <a:ext cx="1977680" cy="923231"/>
            </a:xfrm>
            <a:prstGeom prst="rect">
              <a:avLst/>
            </a:prstGeom>
            <a:solidFill>
              <a:srgbClr val="C0C0C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940" name="image25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flipH="1">
              <a:off x="167916" y="5280533"/>
              <a:ext cx="2098952" cy="10095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41" name="Shape 1941"/>
            <p:cNvSpPr/>
            <p:nvPr/>
          </p:nvSpPr>
          <p:spPr>
            <a:xfrm flipH="1">
              <a:off x="167916" y="6290046"/>
              <a:ext cx="2098952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  <p:sp>
        <p:nvSpPr>
          <p:cNvPr id="1943" name="Shape 1943"/>
          <p:cNvSpPr/>
          <p:nvPr/>
        </p:nvSpPr>
        <p:spPr>
          <a:xfrm>
            <a:off x="1951003" y="3781425"/>
            <a:ext cx="1773272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944" name="Shape 1944"/>
          <p:cNvSpPr/>
          <p:nvPr/>
        </p:nvSpPr>
        <p:spPr>
          <a:xfrm>
            <a:off x="2872983" y="3476625"/>
            <a:ext cx="1537092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945" name="Shape 1945"/>
          <p:cNvSpPr/>
          <p:nvPr/>
        </p:nvSpPr>
        <p:spPr>
          <a:xfrm>
            <a:off x="5698392" y="351335"/>
            <a:ext cx="2937755" cy="142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>
              <a:defRPr sz="1800"/>
            </a:pPr>
            <a:r>
              <a:rPr sz="3200">
                <a:latin typeface="Arial"/>
                <a:ea typeface="Arial"/>
                <a:cs typeface="Arial"/>
                <a:sym typeface="Arial"/>
              </a:rPr>
              <a:t>Time magazine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 algn="ctr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Article about D-Wave</a:t>
            </a:r>
          </a:p>
          <a:p>
            <a:pPr lvl="0" algn="ctr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quantum computer</a:t>
            </a:r>
          </a:p>
          <a:p>
            <a:pPr lvl="0" algn="ctr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February 17, 2014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3" grpId="2" animBg="1" advAuto="0"/>
      <p:bldP spid="1944" grpId="1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1" name="Group 1951"/>
          <p:cNvGrpSpPr/>
          <p:nvPr/>
        </p:nvGrpSpPr>
        <p:grpSpPr>
          <a:xfrm>
            <a:off x="472980" y="133087"/>
            <a:ext cx="4800061" cy="6507481"/>
            <a:chOff x="52" y="0"/>
            <a:chExt cx="4800059" cy="6507480"/>
          </a:xfrm>
        </p:grpSpPr>
        <p:pic>
          <p:nvPicPr>
            <p:cNvPr id="1947" name="image24.jpg"/>
            <p:cNvPicPr/>
            <p:nvPr/>
          </p:nvPicPr>
          <p:blipFill>
            <a:blip r:embed="rId2">
              <a:extLst/>
            </a:blip>
            <a:srcRect r="8920" b="4988"/>
            <a:stretch>
              <a:fillRect/>
            </a:stretch>
          </p:blipFill>
          <p:spPr>
            <a:xfrm>
              <a:off x="52" y="0"/>
              <a:ext cx="4800061" cy="65074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48" name="Shape 1948"/>
            <p:cNvSpPr/>
            <p:nvPr/>
          </p:nvSpPr>
          <p:spPr>
            <a:xfrm>
              <a:off x="167916" y="5358187"/>
              <a:ext cx="1977680" cy="923231"/>
            </a:xfrm>
            <a:prstGeom prst="rect">
              <a:avLst/>
            </a:prstGeom>
            <a:solidFill>
              <a:srgbClr val="C0C0C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949" name="image25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flipH="1">
              <a:off x="167916" y="5280533"/>
              <a:ext cx="2098952" cy="10095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50" name="Shape 1950"/>
            <p:cNvSpPr/>
            <p:nvPr/>
          </p:nvSpPr>
          <p:spPr>
            <a:xfrm flipH="1">
              <a:off x="167916" y="6290046"/>
              <a:ext cx="2098952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  <p:sp>
        <p:nvSpPr>
          <p:cNvPr id="1952" name="Shape 1952"/>
          <p:cNvSpPr/>
          <p:nvPr/>
        </p:nvSpPr>
        <p:spPr>
          <a:xfrm>
            <a:off x="5273040" y="1533410"/>
            <a:ext cx="3909304" cy="3067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400" u="sng">
                <a:latin typeface="Arial"/>
                <a:ea typeface="Arial"/>
                <a:cs typeface="Arial"/>
                <a:sym typeface="Arial"/>
              </a:rPr>
              <a:t>Realism</a:t>
            </a:r>
            <a:r>
              <a:rPr sz="2400">
                <a:latin typeface="Arial"/>
                <a:ea typeface="Arial"/>
                <a:cs typeface="Arial"/>
                <a:sym typeface="Arial"/>
              </a:rPr>
              <a:t>: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lvl="0">
              <a:defRPr sz="1800"/>
            </a:pP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WE DO KNOW HOW IT WORKS</a:t>
            </a:r>
          </a:p>
          <a:p>
            <a:pPr lvl="0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…and why it doesn’t work</a:t>
            </a:r>
          </a:p>
          <a:p>
            <a:pPr lvl="0">
              <a:defRPr sz="1800"/>
            </a:pP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FACTORING MACHINE</a:t>
            </a:r>
          </a:p>
          <a:p>
            <a:pPr lvl="0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probably decades away</a:t>
            </a:r>
          </a:p>
          <a:p>
            <a:pPr lvl="0">
              <a:defRPr sz="1800"/>
            </a:pP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QUANTUM SIMULATION</a:t>
            </a:r>
          </a:p>
          <a:p>
            <a:pPr lvl="0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maybe within next decade?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6" name="Group 1956"/>
          <p:cNvGrpSpPr/>
          <p:nvPr/>
        </p:nvGrpSpPr>
        <p:grpSpPr>
          <a:xfrm>
            <a:off x="818033" y="2377307"/>
            <a:ext cx="5679784" cy="533520"/>
            <a:chOff x="0" y="0"/>
            <a:chExt cx="5679783" cy="533518"/>
          </a:xfrm>
        </p:grpSpPr>
        <p:pic>
          <p:nvPicPr>
            <p:cNvPr id="1954" name="image26.png" descr="TP_tmp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868928" y="0"/>
              <a:ext cx="3810856" cy="5335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55" name="Shape 1955"/>
            <p:cNvSpPr/>
            <p:nvPr/>
          </p:nvSpPr>
          <p:spPr>
            <a:xfrm>
              <a:off x="-1" y="14586"/>
              <a:ext cx="1628588" cy="4370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/>
              </a:pPr>
              <a:r>
                <a:rPr sz="2400"/>
                <a:t>For large N</a:t>
              </a:r>
            </a:p>
          </p:txBody>
        </p:sp>
      </p:grpSp>
      <p:grpSp>
        <p:nvGrpSpPr>
          <p:cNvPr id="2100" name="Group 2100"/>
          <p:cNvGrpSpPr/>
          <p:nvPr/>
        </p:nvGrpSpPr>
        <p:grpSpPr>
          <a:xfrm>
            <a:off x="750977" y="2839910"/>
            <a:ext cx="8024183" cy="3862112"/>
            <a:chOff x="0" y="0"/>
            <a:chExt cx="8024182" cy="3862110"/>
          </a:xfrm>
        </p:grpSpPr>
        <p:grpSp>
          <p:nvGrpSpPr>
            <p:cNvPr id="2017" name="Group 2017"/>
            <p:cNvGrpSpPr/>
            <p:nvPr/>
          </p:nvGrpSpPr>
          <p:grpSpPr>
            <a:xfrm>
              <a:off x="3938016" y="1409651"/>
              <a:ext cx="3352802" cy="1219201"/>
              <a:chOff x="0" y="0"/>
              <a:chExt cx="3352801" cy="1219200"/>
            </a:xfrm>
          </p:grpSpPr>
          <p:sp>
            <p:nvSpPr>
              <p:cNvPr id="1957" name="Shape 1957"/>
              <p:cNvSpPr/>
              <p:nvPr/>
            </p:nvSpPr>
            <p:spPr>
              <a:xfrm>
                <a:off x="187641" y="15630"/>
                <a:ext cx="131611" cy="325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58" name="Shape 1958"/>
              <p:cNvSpPr/>
              <p:nvPr/>
            </p:nvSpPr>
            <p:spPr>
              <a:xfrm>
                <a:off x="248885" y="15630"/>
                <a:ext cx="608535" cy="32564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59" name="Shape 1959"/>
              <p:cNvSpPr/>
              <p:nvPr/>
            </p:nvSpPr>
            <p:spPr>
              <a:xfrm>
                <a:off x="233248" y="-1"/>
                <a:ext cx="639809" cy="356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28" y="0"/>
                    </a:moveTo>
                    <a:lnTo>
                      <a:pt x="264" y="0"/>
                    </a:lnTo>
                    <a:lnTo>
                      <a:pt x="264" y="473"/>
                    </a:lnTo>
                    <a:lnTo>
                      <a:pt x="0" y="473"/>
                    </a:lnTo>
                    <a:lnTo>
                      <a:pt x="0" y="21127"/>
                    </a:lnTo>
                    <a:lnTo>
                      <a:pt x="264" y="21127"/>
                    </a:lnTo>
                    <a:lnTo>
                      <a:pt x="264" y="21600"/>
                    </a:lnTo>
                    <a:lnTo>
                      <a:pt x="21336" y="21600"/>
                    </a:lnTo>
                    <a:lnTo>
                      <a:pt x="21600" y="21127"/>
                    </a:lnTo>
                    <a:lnTo>
                      <a:pt x="21600" y="473"/>
                    </a:lnTo>
                    <a:lnTo>
                      <a:pt x="21336" y="0"/>
                    </a:lnTo>
                    <a:lnTo>
                      <a:pt x="528" y="0"/>
                    </a:lnTo>
                    <a:lnTo>
                      <a:pt x="528" y="1892"/>
                    </a:lnTo>
                    <a:lnTo>
                      <a:pt x="21072" y="1892"/>
                    </a:lnTo>
                    <a:lnTo>
                      <a:pt x="20544" y="946"/>
                    </a:lnTo>
                    <a:lnTo>
                      <a:pt x="20544" y="20654"/>
                    </a:lnTo>
                    <a:lnTo>
                      <a:pt x="21072" y="19708"/>
                    </a:lnTo>
                    <a:lnTo>
                      <a:pt x="528" y="19708"/>
                    </a:lnTo>
                    <a:lnTo>
                      <a:pt x="1056" y="20654"/>
                    </a:lnTo>
                    <a:lnTo>
                      <a:pt x="1056" y="946"/>
                    </a:lnTo>
                    <a:lnTo>
                      <a:pt x="528" y="1892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60" name="Shape 1960"/>
              <p:cNvSpPr/>
              <p:nvPr/>
            </p:nvSpPr>
            <p:spPr>
              <a:xfrm>
                <a:off x="217611" y="23445"/>
                <a:ext cx="62549" cy="310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61" name="Shape 1961"/>
              <p:cNvSpPr/>
              <p:nvPr/>
            </p:nvSpPr>
            <p:spPr>
              <a:xfrm>
                <a:off x="794872" y="15630"/>
                <a:ext cx="132915" cy="325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62" name="Shape 1962"/>
              <p:cNvSpPr/>
              <p:nvPr/>
            </p:nvSpPr>
            <p:spPr>
              <a:xfrm>
                <a:off x="896511" y="15630"/>
                <a:ext cx="125097" cy="325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63" name="Shape 1963"/>
              <p:cNvSpPr/>
              <p:nvPr/>
            </p:nvSpPr>
            <p:spPr>
              <a:xfrm>
                <a:off x="959058" y="15630"/>
                <a:ext cx="1621022" cy="32564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64" name="Shape 1964"/>
              <p:cNvSpPr/>
              <p:nvPr/>
            </p:nvSpPr>
            <p:spPr>
              <a:xfrm>
                <a:off x="943423" y="-1"/>
                <a:ext cx="1652293" cy="356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4" y="0"/>
                    </a:moveTo>
                    <a:lnTo>
                      <a:pt x="102" y="0"/>
                    </a:lnTo>
                    <a:lnTo>
                      <a:pt x="102" y="473"/>
                    </a:lnTo>
                    <a:lnTo>
                      <a:pt x="0" y="473"/>
                    </a:lnTo>
                    <a:lnTo>
                      <a:pt x="0" y="21127"/>
                    </a:lnTo>
                    <a:lnTo>
                      <a:pt x="102" y="21127"/>
                    </a:lnTo>
                    <a:lnTo>
                      <a:pt x="102" y="21600"/>
                    </a:lnTo>
                    <a:lnTo>
                      <a:pt x="21498" y="21600"/>
                    </a:lnTo>
                    <a:lnTo>
                      <a:pt x="21600" y="21127"/>
                    </a:lnTo>
                    <a:lnTo>
                      <a:pt x="21600" y="473"/>
                    </a:lnTo>
                    <a:lnTo>
                      <a:pt x="21498" y="0"/>
                    </a:lnTo>
                    <a:lnTo>
                      <a:pt x="204" y="0"/>
                    </a:lnTo>
                    <a:lnTo>
                      <a:pt x="204" y="1892"/>
                    </a:lnTo>
                    <a:lnTo>
                      <a:pt x="21396" y="1892"/>
                    </a:lnTo>
                    <a:lnTo>
                      <a:pt x="21191" y="946"/>
                    </a:lnTo>
                    <a:lnTo>
                      <a:pt x="21191" y="20654"/>
                    </a:lnTo>
                    <a:lnTo>
                      <a:pt x="21396" y="19708"/>
                    </a:lnTo>
                    <a:lnTo>
                      <a:pt x="204" y="19708"/>
                    </a:lnTo>
                    <a:lnTo>
                      <a:pt x="409" y="20654"/>
                    </a:lnTo>
                    <a:lnTo>
                      <a:pt x="409" y="946"/>
                    </a:lnTo>
                    <a:lnTo>
                      <a:pt x="204" y="1892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65" name="Shape 1965"/>
              <p:cNvSpPr/>
              <p:nvPr/>
            </p:nvSpPr>
            <p:spPr>
              <a:xfrm>
                <a:off x="927786" y="23445"/>
                <a:ext cx="62549" cy="310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66" name="Shape 1966"/>
              <p:cNvSpPr/>
              <p:nvPr/>
            </p:nvSpPr>
            <p:spPr>
              <a:xfrm>
                <a:off x="2509713" y="15630"/>
                <a:ext cx="132915" cy="325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67" name="Shape 1967"/>
              <p:cNvSpPr/>
              <p:nvPr/>
            </p:nvSpPr>
            <p:spPr>
              <a:xfrm>
                <a:off x="2611353" y="23445"/>
                <a:ext cx="132915" cy="317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68" name="Shape 1968"/>
              <p:cNvSpPr/>
              <p:nvPr/>
            </p:nvSpPr>
            <p:spPr>
              <a:xfrm>
                <a:off x="2673899" y="23445"/>
                <a:ext cx="616353" cy="31782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69" name="Shape 1969"/>
              <p:cNvSpPr/>
              <p:nvPr/>
            </p:nvSpPr>
            <p:spPr>
              <a:xfrm>
                <a:off x="2658262" y="7814"/>
                <a:ext cx="647627" cy="3490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22" y="0"/>
                    </a:moveTo>
                    <a:lnTo>
                      <a:pt x="261" y="0"/>
                    </a:lnTo>
                    <a:lnTo>
                      <a:pt x="261" y="484"/>
                    </a:lnTo>
                    <a:lnTo>
                      <a:pt x="0" y="484"/>
                    </a:lnTo>
                    <a:lnTo>
                      <a:pt x="0" y="21116"/>
                    </a:lnTo>
                    <a:lnTo>
                      <a:pt x="261" y="21600"/>
                    </a:lnTo>
                    <a:lnTo>
                      <a:pt x="21339" y="21600"/>
                    </a:lnTo>
                    <a:lnTo>
                      <a:pt x="21600" y="21116"/>
                    </a:lnTo>
                    <a:lnTo>
                      <a:pt x="21600" y="484"/>
                    </a:lnTo>
                    <a:lnTo>
                      <a:pt x="21339" y="484"/>
                    </a:lnTo>
                    <a:lnTo>
                      <a:pt x="21339" y="0"/>
                    </a:lnTo>
                    <a:lnTo>
                      <a:pt x="522" y="0"/>
                    </a:lnTo>
                    <a:lnTo>
                      <a:pt x="522" y="1934"/>
                    </a:lnTo>
                    <a:lnTo>
                      <a:pt x="21078" y="1934"/>
                    </a:lnTo>
                    <a:lnTo>
                      <a:pt x="20557" y="967"/>
                    </a:lnTo>
                    <a:lnTo>
                      <a:pt x="20557" y="20633"/>
                    </a:lnTo>
                    <a:lnTo>
                      <a:pt x="21078" y="19666"/>
                    </a:lnTo>
                    <a:lnTo>
                      <a:pt x="522" y="19666"/>
                    </a:lnTo>
                    <a:lnTo>
                      <a:pt x="1043" y="20633"/>
                    </a:lnTo>
                    <a:lnTo>
                      <a:pt x="1043" y="967"/>
                    </a:lnTo>
                    <a:lnTo>
                      <a:pt x="522" y="1934"/>
                    </a:lnTo>
                    <a:lnTo>
                      <a:pt x="522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70" name="Shape 1970"/>
              <p:cNvSpPr/>
              <p:nvPr/>
            </p:nvSpPr>
            <p:spPr>
              <a:xfrm>
                <a:off x="2642627" y="31261"/>
                <a:ext cx="70367" cy="3021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71" name="Shape 1971"/>
              <p:cNvSpPr/>
              <p:nvPr/>
            </p:nvSpPr>
            <p:spPr>
              <a:xfrm>
                <a:off x="3219886" y="23445"/>
                <a:ext cx="132915" cy="317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72" name="Shape 1972"/>
              <p:cNvSpPr/>
              <p:nvPr/>
            </p:nvSpPr>
            <p:spPr>
              <a:xfrm>
                <a:off x="156367" y="752882"/>
                <a:ext cx="123793" cy="317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73" name="Shape 1973"/>
              <p:cNvSpPr/>
              <p:nvPr/>
            </p:nvSpPr>
            <p:spPr>
              <a:xfrm>
                <a:off x="217611" y="752882"/>
                <a:ext cx="608535" cy="31782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74" name="Shape 1974"/>
              <p:cNvSpPr/>
              <p:nvPr/>
            </p:nvSpPr>
            <p:spPr>
              <a:xfrm>
                <a:off x="203278" y="737251"/>
                <a:ext cx="638506" cy="349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85" y="0"/>
                    </a:moveTo>
                    <a:lnTo>
                      <a:pt x="220" y="0"/>
                    </a:lnTo>
                    <a:lnTo>
                      <a:pt x="220" y="484"/>
                    </a:lnTo>
                    <a:lnTo>
                      <a:pt x="0" y="484"/>
                    </a:lnTo>
                    <a:lnTo>
                      <a:pt x="0" y="21116"/>
                    </a:lnTo>
                    <a:lnTo>
                      <a:pt x="220" y="21600"/>
                    </a:lnTo>
                    <a:lnTo>
                      <a:pt x="21600" y="21600"/>
                    </a:lnTo>
                    <a:lnTo>
                      <a:pt x="21600" y="484"/>
                    </a:lnTo>
                    <a:lnTo>
                      <a:pt x="21336" y="0"/>
                    </a:lnTo>
                    <a:lnTo>
                      <a:pt x="485" y="0"/>
                    </a:lnTo>
                    <a:lnTo>
                      <a:pt x="485" y="1934"/>
                    </a:lnTo>
                    <a:lnTo>
                      <a:pt x="21071" y="1934"/>
                    </a:lnTo>
                    <a:lnTo>
                      <a:pt x="20542" y="967"/>
                    </a:lnTo>
                    <a:lnTo>
                      <a:pt x="20542" y="20633"/>
                    </a:lnTo>
                    <a:lnTo>
                      <a:pt x="21071" y="19746"/>
                    </a:lnTo>
                    <a:lnTo>
                      <a:pt x="485" y="19746"/>
                    </a:lnTo>
                    <a:lnTo>
                      <a:pt x="1014" y="20633"/>
                    </a:lnTo>
                    <a:lnTo>
                      <a:pt x="1014" y="967"/>
                    </a:lnTo>
                    <a:lnTo>
                      <a:pt x="485" y="1934"/>
                    </a:lnTo>
                    <a:lnTo>
                      <a:pt x="485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75" name="Shape 1975"/>
              <p:cNvSpPr/>
              <p:nvPr/>
            </p:nvSpPr>
            <p:spPr>
              <a:xfrm>
                <a:off x="187641" y="760697"/>
                <a:ext cx="61245" cy="3021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76" name="Shape 1976"/>
              <p:cNvSpPr/>
              <p:nvPr/>
            </p:nvSpPr>
            <p:spPr>
              <a:xfrm>
                <a:off x="763598" y="752882"/>
                <a:ext cx="132915" cy="317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77" name="Shape 1977"/>
              <p:cNvSpPr/>
              <p:nvPr/>
            </p:nvSpPr>
            <p:spPr>
              <a:xfrm>
                <a:off x="857419" y="752882"/>
                <a:ext cx="132915" cy="317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78" name="Shape 1978"/>
              <p:cNvSpPr/>
              <p:nvPr/>
            </p:nvSpPr>
            <p:spPr>
              <a:xfrm>
                <a:off x="927785" y="752882"/>
                <a:ext cx="1621021" cy="31782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79" name="Shape 1979"/>
              <p:cNvSpPr/>
              <p:nvPr/>
            </p:nvSpPr>
            <p:spPr>
              <a:xfrm>
                <a:off x="912149" y="737251"/>
                <a:ext cx="1652294" cy="349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4" y="0"/>
                    </a:moveTo>
                    <a:lnTo>
                      <a:pt x="102" y="0"/>
                    </a:lnTo>
                    <a:lnTo>
                      <a:pt x="102" y="484"/>
                    </a:lnTo>
                    <a:lnTo>
                      <a:pt x="0" y="484"/>
                    </a:lnTo>
                    <a:lnTo>
                      <a:pt x="0" y="21116"/>
                    </a:lnTo>
                    <a:lnTo>
                      <a:pt x="102" y="21600"/>
                    </a:lnTo>
                    <a:lnTo>
                      <a:pt x="21600" y="21600"/>
                    </a:lnTo>
                    <a:lnTo>
                      <a:pt x="21600" y="484"/>
                    </a:lnTo>
                    <a:lnTo>
                      <a:pt x="21498" y="0"/>
                    </a:lnTo>
                    <a:lnTo>
                      <a:pt x="204" y="0"/>
                    </a:lnTo>
                    <a:lnTo>
                      <a:pt x="204" y="1934"/>
                    </a:lnTo>
                    <a:lnTo>
                      <a:pt x="21396" y="1934"/>
                    </a:lnTo>
                    <a:lnTo>
                      <a:pt x="21191" y="967"/>
                    </a:lnTo>
                    <a:lnTo>
                      <a:pt x="21191" y="20633"/>
                    </a:lnTo>
                    <a:lnTo>
                      <a:pt x="21396" y="19746"/>
                    </a:lnTo>
                    <a:lnTo>
                      <a:pt x="204" y="19746"/>
                    </a:lnTo>
                    <a:lnTo>
                      <a:pt x="409" y="20633"/>
                    </a:lnTo>
                    <a:lnTo>
                      <a:pt x="409" y="967"/>
                    </a:lnTo>
                    <a:lnTo>
                      <a:pt x="204" y="1934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80" name="Shape 1980"/>
              <p:cNvSpPr/>
              <p:nvPr/>
            </p:nvSpPr>
            <p:spPr>
              <a:xfrm>
                <a:off x="896511" y="760697"/>
                <a:ext cx="62549" cy="3021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81" name="Shape 1981"/>
              <p:cNvSpPr/>
              <p:nvPr/>
            </p:nvSpPr>
            <p:spPr>
              <a:xfrm>
                <a:off x="2478439" y="752882"/>
                <a:ext cx="132916" cy="317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82" name="Shape 1982"/>
              <p:cNvSpPr/>
              <p:nvPr/>
            </p:nvSpPr>
            <p:spPr>
              <a:xfrm>
                <a:off x="2580078" y="760697"/>
                <a:ext cx="132915" cy="317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83" name="Shape 1983"/>
              <p:cNvSpPr/>
              <p:nvPr/>
            </p:nvSpPr>
            <p:spPr>
              <a:xfrm>
                <a:off x="2642627" y="760697"/>
                <a:ext cx="616353" cy="31782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84" name="Shape 1984"/>
              <p:cNvSpPr/>
              <p:nvPr/>
            </p:nvSpPr>
            <p:spPr>
              <a:xfrm>
                <a:off x="2626990" y="745067"/>
                <a:ext cx="647627" cy="349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22" y="0"/>
                    </a:moveTo>
                    <a:lnTo>
                      <a:pt x="261" y="0"/>
                    </a:lnTo>
                    <a:lnTo>
                      <a:pt x="261" y="484"/>
                    </a:lnTo>
                    <a:lnTo>
                      <a:pt x="0" y="484"/>
                    </a:lnTo>
                    <a:lnTo>
                      <a:pt x="0" y="21116"/>
                    </a:lnTo>
                    <a:lnTo>
                      <a:pt x="261" y="21600"/>
                    </a:lnTo>
                    <a:lnTo>
                      <a:pt x="21339" y="21600"/>
                    </a:lnTo>
                    <a:lnTo>
                      <a:pt x="21600" y="21116"/>
                    </a:lnTo>
                    <a:lnTo>
                      <a:pt x="21600" y="484"/>
                    </a:lnTo>
                    <a:lnTo>
                      <a:pt x="21339" y="484"/>
                    </a:lnTo>
                    <a:lnTo>
                      <a:pt x="21339" y="0"/>
                    </a:lnTo>
                    <a:lnTo>
                      <a:pt x="522" y="0"/>
                    </a:lnTo>
                    <a:lnTo>
                      <a:pt x="522" y="1934"/>
                    </a:lnTo>
                    <a:lnTo>
                      <a:pt x="21078" y="1934"/>
                    </a:lnTo>
                    <a:lnTo>
                      <a:pt x="20557" y="967"/>
                    </a:lnTo>
                    <a:lnTo>
                      <a:pt x="20557" y="20633"/>
                    </a:lnTo>
                    <a:lnTo>
                      <a:pt x="21078" y="19666"/>
                    </a:lnTo>
                    <a:lnTo>
                      <a:pt x="522" y="19666"/>
                    </a:lnTo>
                    <a:lnTo>
                      <a:pt x="1043" y="20633"/>
                    </a:lnTo>
                    <a:lnTo>
                      <a:pt x="1043" y="967"/>
                    </a:lnTo>
                    <a:lnTo>
                      <a:pt x="522" y="1934"/>
                    </a:lnTo>
                    <a:lnTo>
                      <a:pt x="522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85" name="Shape 1985"/>
              <p:cNvSpPr/>
              <p:nvPr/>
            </p:nvSpPr>
            <p:spPr>
              <a:xfrm>
                <a:off x="2611353" y="760697"/>
                <a:ext cx="62549" cy="310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86" name="Shape 1986"/>
              <p:cNvSpPr/>
              <p:nvPr/>
            </p:nvSpPr>
            <p:spPr>
              <a:xfrm>
                <a:off x="3188612" y="760697"/>
                <a:ext cx="132915" cy="317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87" name="Shape 1987"/>
              <p:cNvSpPr/>
              <p:nvPr/>
            </p:nvSpPr>
            <p:spPr>
              <a:xfrm>
                <a:off x="31273" y="147189"/>
                <a:ext cx="125097" cy="317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88" name="Shape 1988"/>
              <p:cNvSpPr/>
              <p:nvPr/>
            </p:nvSpPr>
            <p:spPr>
              <a:xfrm>
                <a:off x="93820" y="147189"/>
                <a:ext cx="607232" cy="31782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89" name="Shape 1989"/>
              <p:cNvSpPr/>
              <p:nvPr/>
            </p:nvSpPr>
            <p:spPr>
              <a:xfrm>
                <a:off x="78184" y="131558"/>
                <a:ext cx="638505" cy="3490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29" y="0"/>
                    </a:moveTo>
                    <a:lnTo>
                      <a:pt x="264" y="0"/>
                    </a:lnTo>
                    <a:lnTo>
                      <a:pt x="264" y="484"/>
                    </a:lnTo>
                    <a:lnTo>
                      <a:pt x="0" y="484"/>
                    </a:lnTo>
                    <a:lnTo>
                      <a:pt x="0" y="21116"/>
                    </a:lnTo>
                    <a:lnTo>
                      <a:pt x="264" y="21600"/>
                    </a:lnTo>
                    <a:lnTo>
                      <a:pt x="21600" y="21600"/>
                    </a:lnTo>
                    <a:lnTo>
                      <a:pt x="21600" y="484"/>
                    </a:lnTo>
                    <a:lnTo>
                      <a:pt x="21336" y="0"/>
                    </a:lnTo>
                    <a:lnTo>
                      <a:pt x="529" y="0"/>
                    </a:lnTo>
                    <a:lnTo>
                      <a:pt x="529" y="1934"/>
                    </a:lnTo>
                    <a:lnTo>
                      <a:pt x="21071" y="1934"/>
                    </a:lnTo>
                    <a:lnTo>
                      <a:pt x="20542" y="967"/>
                    </a:lnTo>
                    <a:lnTo>
                      <a:pt x="20542" y="20633"/>
                    </a:lnTo>
                    <a:lnTo>
                      <a:pt x="21071" y="19746"/>
                    </a:lnTo>
                    <a:lnTo>
                      <a:pt x="529" y="19746"/>
                    </a:lnTo>
                    <a:lnTo>
                      <a:pt x="1058" y="20633"/>
                    </a:lnTo>
                    <a:lnTo>
                      <a:pt x="1058" y="967"/>
                    </a:lnTo>
                    <a:lnTo>
                      <a:pt x="529" y="1934"/>
                    </a:lnTo>
                    <a:lnTo>
                      <a:pt x="52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90" name="Shape 1990"/>
              <p:cNvSpPr/>
              <p:nvPr/>
            </p:nvSpPr>
            <p:spPr>
              <a:xfrm>
                <a:off x="62547" y="155005"/>
                <a:ext cx="62549" cy="303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91" name="Shape 1991"/>
              <p:cNvSpPr/>
              <p:nvPr/>
            </p:nvSpPr>
            <p:spPr>
              <a:xfrm>
                <a:off x="639807" y="147189"/>
                <a:ext cx="123793" cy="317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92" name="Shape 1992"/>
              <p:cNvSpPr/>
              <p:nvPr/>
            </p:nvSpPr>
            <p:spPr>
              <a:xfrm>
                <a:off x="732325" y="147189"/>
                <a:ext cx="125097" cy="317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93" name="Shape 1993"/>
              <p:cNvSpPr/>
              <p:nvPr/>
            </p:nvSpPr>
            <p:spPr>
              <a:xfrm>
                <a:off x="794872" y="147189"/>
                <a:ext cx="1622323" cy="31782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94" name="Shape 1994"/>
              <p:cNvSpPr/>
              <p:nvPr/>
            </p:nvSpPr>
            <p:spPr>
              <a:xfrm>
                <a:off x="779236" y="131558"/>
                <a:ext cx="1653596" cy="3490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4" y="0"/>
                    </a:moveTo>
                    <a:lnTo>
                      <a:pt x="102" y="0"/>
                    </a:lnTo>
                    <a:lnTo>
                      <a:pt x="102" y="484"/>
                    </a:lnTo>
                    <a:lnTo>
                      <a:pt x="0" y="484"/>
                    </a:lnTo>
                    <a:lnTo>
                      <a:pt x="0" y="21116"/>
                    </a:lnTo>
                    <a:lnTo>
                      <a:pt x="102" y="21600"/>
                    </a:lnTo>
                    <a:lnTo>
                      <a:pt x="21600" y="21600"/>
                    </a:lnTo>
                    <a:lnTo>
                      <a:pt x="21600" y="484"/>
                    </a:lnTo>
                    <a:lnTo>
                      <a:pt x="21498" y="0"/>
                    </a:lnTo>
                    <a:lnTo>
                      <a:pt x="204" y="0"/>
                    </a:lnTo>
                    <a:lnTo>
                      <a:pt x="204" y="1934"/>
                    </a:lnTo>
                    <a:lnTo>
                      <a:pt x="21396" y="1934"/>
                    </a:lnTo>
                    <a:lnTo>
                      <a:pt x="21191" y="967"/>
                    </a:lnTo>
                    <a:lnTo>
                      <a:pt x="21191" y="20633"/>
                    </a:lnTo>
                    <a:lnTo>
                      <a:pt x="21396" y="19746"/>
                    </a:lnTo>
                    <a:lnTo>
                      <a:pt x="204" y="19746"/>
                    </a:lnTo>
                    <a:lnTo>
                      <a:pt x="409" y="20633"/>
                    </a:lnTo>
                    <a:lnTo>
                      <a:pt x="409" y="967"/>
                    </a:lnTo>
                    <a:lnTo>
                      <a:pt x="204" y="1934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95" name="Shape 1995"/>
              <p:cNvSpPr/>
              <p:nvPr/>
            </p:nvSpPr>
            <p:spPr>
              <a:xfrm>
                <a:off x="763598" y="155005"/>
                <a:ext cx="62549" cy="303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96" name="Shape 1996"/>
              <p:cNvSpPr/>
              <p:nvPr/>
            </p:nvSpPr>
            <p:spPr>
              <a:xfrm>
                <a:off x="2354647" y="147189"/>
                <a:ext cx="123793" cy="317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97" name="Shape 1997"/>
              <p:cNvSpPr/>
              <p:nvPr/>
            </p:nvSpPr>
            <p:spPr>
              <a:xfrm>
                <a:off x="2456288" y="155005"/>
                <a:ext cx="123793" cy="317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98" name="Shape 1998"/>
              <p:cNvSpPr/>
              <p:nvPr/>
            </p:nvSpPr>
            <p:spPr>
              <a:xfrm>
                <a:off x="2517531" y="155005"/>
                <a:ext cx="608536" cy="31782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99" name="Shape 1999"/>
              <p:cNvSpPr/>
              <p:nvPr/>
            </p:nvSpPr>
            <p:spPr>
              <a:xfrm>
                <a:off x="2501894" y="139374"/>
                <a:ext cx="639809" cy="349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28" y="0"/>
                    </a:moveTo>
                    <a:lnTo>
                      <a:pt x="264" y="0"/>
                    </a:lnTo>
                    <a:lnTo>
                      <a:pt x="264" y="484"/>
                    </a:lnTo>
                    <a:lnTo>
                      <a:pt x="0" y="484"/>
                    </a:lnTo>
                    <a:lnTo>
                      <a:pt x="0" y="21116"/>
                    </a:lnTo>
                    <a:lnTo>
                      <a:pt x="264" y="21600"/>
                    </a:lnTo>
                    <a:lnTo>
                      <a:pt x="21600" y="21600"/>
                    </a:lnTo>
                    <a:lnTo>
                      <a:pt x="21600" y="484"/>
                    </a:lnTo>
                    <a:lnTo>
                      <a:pt x="21336" y="0"/>
                    </a:lnTo>
                    <a:lnTo>
                      <a:pt x="528" y="0"/>
                    </a:lnTo>
                    <a:lnTo>
                      <a:pt x="528" y="1934"/>
                    </a:lnTo>
                    <a:lnTo>
                      <a:pt x="21072" y="1934"/>
                    </a:lnTo>
                    <a:lnTo>
                      <a:pt x="20544" y="967"/>
                    </a:lnTo>
                    <a:lnTo>
                      <a:pt x="20544" y="20633"/>
                    </a:lnTo>
                    <a:lnTo>
                      <a:pt x="21072" y="19746"/>
                    </a:lnTo>
                    <a:lnTo>
                      <a:pt x="528" y="19746"/>
                    </a:lnTo>
                    <a:lnTo>
                      <a:pt x="1056" y="20633"/>
                    </a:lnTo>
                    <a:lnTo>
                      <a:pt x="1056" y="967"/>
                    </a:lnTo>
                    <a:lnTo>
                      <a:pt x="528" y="1934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00" name="Shape 2000"/>
              <p:cNvSpPr/>
              <p:nvPr/>
            </p:nvSpPr>
            <p:spPr>
              <a:xfrm>
                <a:off x="2486257" y="162820"/>
                <a:ext cx="62549" cy="295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01" name="Shape 2001"/>
              <p:cNvSpPr/>
              <p:nvPr/>
            </p:nvSpPr>
            <p:spPr>
              <a:xfrm>
                <a:off x="3063518" y="155005"/>
                <a:ext cx="125097" cy="317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02" name="Shape 2002"/>
              <p:cNvSpPr/>
              <p:nvPr/>
            </p:nvSpPr>
            <p:spPr>
              <a:xfrm>
                <a:off x="-1" y="876626"/>
                <a:ext cx="125097" cy="31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03" name="Shape 2003"/>
              <p:cNvSpPr/>
              <p:nvPr/>
            </p:nvSpPr>
            <p:spPr>
              <a:xfrm>
                <a:off x="62546" y="876626"/>
                <a:ext cx="607232" cy="31912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04" name="Shape 2004"/>
              <p:cNvSpPr/>
              <p:nvPr/>
            </p:nvSpPr>
            <p:spPr>
              <a:xfrm>
                <a:off x="46910" y="860995"/>
                <a:ext cx="638505" cy="350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29" y="0"/>
                    </a:moveTo>
                    <a:lnTo>
                      <a:pt x="264" y="0"/>
                    </a:lnTo>
                    <a:lnTo>
                      <a:pt x="264" y="482"/>
                    </a:lnTo>
                    <a:lnTo>
                      <a:pt x="0" y="482"/>
                    </a:lnTo>
                    <a:lnTo>
                      <a:pt x="0" y="21118"/>
                    </a:lnTo>
                    <a:lnTo>
                      <a:pt x="264" y="21600"/>
                    </a:lnTo>
                    <a:lnTo>
                      <a:pt x="21600" y="21600"/>
                    </a:lnTo>
                    <a:lnTo>
                      <a:pt x="21600" y="482"/>
                    </a:lnTo>
                    <a:lnTo>
                      <a:pt x="21336" y="0"/>
                    </a:lnTo>
                    <a:lnTo>
                      <a:pt x="529" y="0"/>
                    </a:lnTo>
                    <a:lnTo>
                      <a:pt x="529" y="1927"/>
                    </a:lnTo>
                    <a:lnTo>
                      <a:pt x="21071" y="1927"/>
                    </a:lnTo>
                    <a:lnTo>
                      <a:pt x="20586" y="964"/>
                    </a:lnTo>
                    <a:lnTo>
                      <a:pt x="20586" y="20636"/>
                    </a:lnTo>
                    <a:lnTo>
                      <a:pt x="21071" y="19673"/>
                    </a:lnTo>
                    <a:lnTo>
                      <a:pt x="529" y="19673"/>
                    </a:lnTo>
                    <a:lnTo>
                      <a:pt x="1058" y="20636"/>
                    </a:lnTo>
                    <a:lnTo>
                      <a:pt x="1058" y="964"/>
                    </a:lnTo>
                    <a:lnTo>
                      <a:pt x="529" y="1927"/>
                    </a:lnTo>
                    <a:lnTo>
                      <a:pt x="52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05" name="Shape 2005"/>
              <p:cNvSpPr/>
              <p:nvPr/>
            </p:nvSpPr>
            <p:spPr>
              <a:xfrm>
                <a:off x="31273" y="884440"/>
                <a:ext cx="62549" cy="303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06" name="Shape 2006"/>
              <p:cNvSpPr/>
              <p:nvPr/>
            </p:nvSpPr>
            <p:spPr>
              <a:xfrm>
                <a:off x="608533" y="876626"/>
                <a:ext cx="123793" cy="31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07" name="Shape 2007"/>
              <p:cNvSpPr/>
              <p:nvPr/>
            </p:nvSpPr>
            <p:spPr>
              <a:xfrm>
                <a:off x="701051" y="876626"/>
                <a:ext cx="125097" cy="31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08" name="Shape 2008"/>
              <p:cNvSpPr/>
              <p:nvPr/>
            </p:nvSpPr>
            <p:spPr>
              <a:xfrm>
                <a:off x="763598" y="876626"/>
                <a:ext cx="1622323" cy="31912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09" name="Shape 2009"/>
              <p:cNvSpPr/>
              <p:nvPr/>
            </p:nvSpPr>
            <p:spPr>
              <a:xfrm>
                <a:off x="747962" y="860995"/>
                <a:ext cx="1653596" cy="350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4" y="0"/>
                    </a:moveTo>
                    <a:lnTo>
                      <a:pt x="102" y="0"/>
                    </a:lnTo>
                    <a:lnTo>
                      <a:pt x="102" y="482"/>
                    </a:lnTo>
                    <a:lnTo>
                      <a:pt x="0" y="482"/>
                    </a:lnTo>
                    <a:lnTo>
                      <a:pt x="0" y="21118"/>
                    </a:lnTo>
                    <a:lnTo>
                      <a:pt x="102" y="21600"/>
                    </a:lnTo>
                    <a:lnTo>
                      <a:pt x="21600" y="21600"/>
                    </a:lnTo>
                    <a:lnTo>
                      <a:pt x="21600" y="482"/>
                    </a:lnTo>
                    <a:lnTo>
                      <a:pt x="21498" y="0"/>
                    </a:lnTo>
                    <a:lnTo>
                      <a:pt x="204" y="0"/>
                    </a:lnTo>
                    <a:lnTo>
                      <a:pt x="204" y="1927"/>
                    </a:lnTo>
                    <a:lnTo>
                      <a:pt x="21396" y="1927"/>
                    </a:lnTo>
                    <a:lnTo>
                      <a:pt x="21191" y="964"/>
                    </a:lnTo>
                    <a:lnTo>
                      <a:pt x="21191" y="20636"/>
                    </a:lnTo>
                    <a:lnTo>
                      <a:pt x="21396" y="19673"/>
                    </a:lnTo>
                    <a:lnTo>
                      <a:pt x="204" y="19673"/>
                    </a:lnTo>
                    <a:lnTo>
                      <a:pt x="409" y="20636"/>
                    </a:lnTo>
                    <a:lnTo>
                      <a:pt x="409" y="964"/>
                    </a:lnTo>
                    <a:lnTo>
                      <a:pt x="204" y="1927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10" name="Shape 2010"/>
              <p:cNvSpPr/>
              <p:nvPr/>
            </p:nvSpPr>
            <p:spPr>
              <a:xfrm>
                <a:off x="732324" y="884440"/>
                <a:ext cx="62549" cy="303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11" name="Shape 2011"/>
              <p:cNvSpPr/>
              <p:nvPr/>
            </p:nvSpPr>
            <p:spPr>
              <a:xfrm>
                <a:off x="2323374" y="876626"/>
                <a:ext cx="125097" cy="31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12" name="Shape 2012"/>
              <p:cNvSpPr/>
              <p:nvPr/>
            </p:nvSpPr>
            <p:spPr>
              <a:xfrm>
                <a:off x="2425013" y="884440"/>
                <a:ext cx="123794" cy="31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13" name="Shape 2013"/>
              <p:cNvSpPr/>
              <p:nvPr/>
            </p:nvSpPr>
            <p:spPr>
              <a:xfrm>
                <a:off x="2486257" y="884440"/>
                <a:ext cx="608535" cy="31912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14" name="Shape 2014"/>
              <p:cNvSpPr/>
              <p:nvPr/>
            </p:nvSpPr>
            <p:spPr>
              <a:xfrm>
                <a:off x="2470620" y="868810"/>
                <a:ext cx="639808" cy="350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28" y="0"/>
                    </a:moveTo>
                    <a:lnTo>
                      <a:pt x="264" y="0"/>
                    </a:lnTo>
                    <a:lnTo>
                      <a:pt x="264" y="482"/>
                    </a:lnTo>
                    <a:lnTo>
                      <a:pt x="0" y="482"/>
                    </a:lnTo>
                    <a:lnTo>
                      <a:pt x="0" y="21118"/>
                    </a:lnTo>
                    <a:lnTo>
                      <a:pt x="264" y="21600"/>
                    </a:lnTo>
                    <a:lnTo>
                      <a:pt x="21600" y="21600"/>
                    </a:lnTo>
                    <a:lnTo>
                      <a:pt x="21600" y="482"/>
                    </a:lnTo>
                    <a:lnTo>
                      <a:pt x="21336" y="0"/>
                    </a:lnTo>
                    <a:lnTo>
                      <a:pt x="528" y="0"/>
                    </a:lnTo>
                    <a:lnTo>
                      <a:pt x="528" y="1927"/>
                    </a:lnTo>
                    <a:lnTo>
                      <a:pt x="21072" y="1927"/>
                    </a:lnTo>
                    <a:lnTo>
                      <a:pt x="20544" y="964"/>
                    </a:lnTo>
                    <a:lnTo>
                      <a:pt x="20544" y="20636"/>
                    </a:lnTo>
                    <a:lnTo>
                      <a:pt x="21072" y="19673"/>
                    </a:lnTo>
                    <a:lnTo>
                      <a:pt x="528" y="19673"/>
                    </a:lnTo>
                    <a:lnTo>
                      <a:pt x="1056" y="20636"/>
                    </a:lnTo>
                    <a:lnTo>
                      <a:pt x="1056" y="964"/>
                    </a:lnTo>
                    <a:lnTo>
                      <a:pt x="528" y="1927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15" name="Shape 2015"/>
              <p:cNvSpPr/>
              <p:nvPr/>
            </p:nvSpPr>
            <p:spPr>
              <a:xfrm>
                <a:off x="2456287" y="892256"/>
                <a:ext cx="61245" cy="303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16" name="Shape 2016"/>
              <p:cNvSpPr/>
              <p:nvPr/>
            </p:nvSpPr>
            <p:spPr>
              <a:xfrm>
                <a:off x="3032243" y="884440"/>
                <a:ext cx="125097" cy="31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grpSp>
          <p:nvGrpSpPr>
            <p:cNvPr id="2079" name="Group 2079"/>
            <p:cNvGrpSpPr/>
            <p:nvPr/>
          </p:nvGrpSpPr>
          <p:grpSpPr>
            <a:xfrm>
              <a:off x="0" y="1397459"/>
              <a:ext cx="3352802" cy="1219202"/>
              <a:chOff x="0" y="0"/>
              <a:chExt cx="3352801" cy="1219200"/>
            </a:xfrm>
          </p:grpSpPr>
          <p:sp>
            <p:nvSpPr>
              <p:cNvPr id="2018" name="Shape 2018"/>
              <p:cNvSpPr/>
              <p:nvPr/>
            </p:nvSpPr>
            <p:spPr>
              <a:xfrm>
                <a:off x="187641" y="15630"/>
                <a:ext cx="131611" cy="325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19" name="Shape 2019"/>
              <p:cNvSpPr/>
              <p:nvPr/>
            </p:nvSpPr>
            <p:spPr>
              <a:xfrm>
                <a:off x="248885" y="15630"/>
                <a:ext cx="608535" cy="32564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20" name="Shape 2020"/>
              <p:cNvSpPr/>
              <p:nvPr/>
            </p:nvSpPr>
            <p:spPr>
              <a:xfrm>
                <a:off x="233248" y="-1"/>
                <a:ext cx="639809" cy="356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28" y="0"/>
                    </a:moveTo>
                    <a:lnTo>
                      <a:pt x="264" y="0"/>
                    </a:lnTo>
                    <a:lnTo>
                      <a:pt x="264" y="473"/>
                    </a:lnTo>
                    <a:lnTo>
                      <a:pt x="0" y="473"/>
                    </a:lnTo>
                    <a:lnTo>
                      <a:pt x="0" y="21127"/>
                    </a:lnTo>
                    <a:lnTo>
                      <a:pt x="264" y="21127"/>
                    </a:lnTo>
                    <a:lnTo>
                      <a:pt x="264" y="21600"/>
                    </a:lnTo>
                    <a:lnTo>
                      <a:pt x="21336" y="21600"/>
                    </a:lnTo>
                    <a:lnTo>
                      <a:pt x="21600" y="21127"/>
                    </a:lnTo>
                    <a:lnTo>
                      <a:pt x="21600" y="473"/>
                    </a:lnTo>
                    <a:lnTo>
                      <a:pt x="21336" y="0"/>
                    </a:lnTo>
                    <a:lnTo>
                      <a:pt x="528" y="0"/>
                    </a:lnTo>
                    <a:lnTo>
                      <a:pt x="528" y="1892"/>
                    </a:lnTo>
                    <a:lnTo>
                      <a:pt x="21072" y="1892"/>
                    </a:lnTo>
                    <a:lnTo>
                      <a:pt x="20544" y="946"/>
                    </a:lnTo>
                    <a:lnTo>
                      <a:pt x="20544" y="20654"/>
                    </a:lnTo>
                    <a:lnTo>
                      <a:pt x="21072" y="19708"/>
                    </a:lnTo>
                    <a:lnTo>
                      <a:pt x="528" y="19708"/>
                    </a:lnTo>
                    <a:lnTo>
                      <a:pt x="1056" y="20654"/>
                    </a:lnTo>
                    <a:lnTo>
                      <a:pt x="1056" y="946"/>
                    </a:lnTo>
                    <a:lnTo>
                      <a:pt x="528" y="1892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21" name="Shape 2021"/>
              <p:cNvSpPr/>
              <p:nvPr/>
            </p:nvSpPr>
            <p:spPr>
              <a:xfrm>
                <a:off x="217611" y="23445"/>
                <a:ext cx="62549" cy="310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22" name="Shape 2022"/>
              <p:cNvSpPr/>
              <p:nvPr/>
            </p:nvSpPr>
            <p:spPr>
              <a:xfrm>
                <a:off x="794872" y="15630"/>
                <a:ext cx="132915" cy="325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23" name="Shape 2023"/>
              <p:cNvSpPr/>
              <p:nvPr/>
            </p:nvSpPr>
            <p:spPr>
              <a:xfrm>
                <a:off x="896511" y="15630"/>
                <a:ext cx="125097" cy="325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24" name="Shape 2024"/>
              <p:cNvSpPr/>
              <p:nvPr/>
            </p:nvSpPr>
            <p:spPr>
              <a:xfrm>
                <a:off x="959058" y="15630"/>
                <a:ext cx="1621022" cy="32564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25" name="Shape 2025"/>
              <p:cNvSpPr/>
              <p:nvPr/>
            </p:nvSpPr>
            <p:spPr>
              <a:xfrm>
                <a:off x="943423" y="-1"/>
                <a:ext cx="1652293" cy="356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4" y="0"/>
                    </a:moveTo>
                    <a:lnTo>
                      <a:pt x="102" y="0"/>
                    </a:lnTo>
                    <a:lnTo>
                      <a:pt x="102" y="473"/>
                    </a:lnTo>
                    <a:lnTo>
                      <a:pt x="0" y="473"/>
                    </a:lnTo>
                    <a:lnTo>
                      <a:pt x="0" y="21127"/>
                    </a:lnTo>
                    <a:lnTo>
                      <a:pt x="102" y="21127"/>
                    </a:lnTo>
                    <a:lnTo>
                      <a:pt x="102" y="21600"/>
                    </a:lnTo>
                    <a:lnTo>
                      <a:pt x="21498" y="21600"/>
                    </a:lnTo>
                    <a:lnTo>
                      <a:pt x="21600" y="21127"/>
                    </a:lnTo>
                    <a:lnTo>
                      <a:pt x="21600" y="473"/>
                    </a:lnTo>
                    <a:lnTo>
                      <a:pt x="21498" y="0"/>
                    </a:lnTo>
                    <a:lnTo>
                      <a:pt x="204" y="0"/>
                    </a:lnTo>
                    <a:lnTo>
                      <a:pt x="204" y="1892"/>
                    </a:lnTo>
                    <a:lnTo>
                      <a:pt x="21396" y="1892"/>
                    </a:lnTo>
                    <a:lnTo>
                      <a:pt x="21191" y="946"/>
                    </a:lnTo>
                    <a:lnTo>
                      <a:pt x="21191" y="20654"/>
                    </a:lnTo>
                    <a:lnTo>
                      <a:pt x="21396" y="19708"/>
                    </a:lnTo>
                    <a:lnTo>
                      <a:pt x="204" y="19708"/>
                    </a:lnTo>
                    <a:lnTo>
                      <a:pt x="409" y="20654"/>
                    </a:lnTo>
                    <a:lnTo>
                      <a:pt x="409" y="946"/>
                    </a:lnTo>
                    <a:lnTo>
                      <a:pt x="204" y="1892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26" name="Shape 2026"/>
              <p:cNvSpPr/>
              <p:nvPr/>
            </p:nvSpPr>
            <p:spPr>
              <a:xfrm>
                <a:off x="927786" y="23445"/>
                <a:ext cx="62549" cy="310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27" name="Shape 2027"/>
              <p:cNvSpPr/>
              <p:nvPr/>
            </p:nvSpPr>
            <p:spPr>
              <a:xfrm>
                <a:off x="2509713" y="15630"/>
                <a:ext cx="132915" cy="325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28" name="Shape 2028"/>
              <p:cNvSpPr/>
              <p:nvPr/>
            </p:nvSpPr>
            <p:spPr>
              <a:xfrm>
                <a:off x="2611353" y="23445"/>
                <a:ext cx="132915" cy="317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29" name="Shape 2029"/>
              <p:cNvSpPr/>
              <p:nvPr/>
            </p:nvSpPr>
            <p:spPr>
              <a:xfrm>
                <a:off x="2673899" y="23445"/>
                <a:ext cx="616353" cy="31782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30" name="Shape 2030"/>
              <p:cNvSpPr/>
              <p:nvPr/>
            </p:nvSpPr>
            <p:spPr>
              <a:xfrm>
                <a:off x="2658262" y="7814"/>
                <a:ext cx="647627" cy="3490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22" y="0"/>
                    </a:moveTo>
                    <a:lnTo>
                      <a:pt x="261" y="0"/>
                    </a:lnTo>
                    <a:lnTo>
                      <a:pt x="261" y="484"/>
                    </a:lnTo>
                    <a:lnTo>
                      <a:pt x="0" y="484"/>
                    </a:lnTo>
                    <a:lnTo>
                      <a:pt x="0" y="21116"/>
                    </a:lnTo>
                    <a:lnTo>
                      <a:pt x="261" y="21600"/>
                    </a:lnTo>
                    <a:lnTo>
                      <a:pt x="21339" y="21600"/>
                    </a:lnTo>
                    <a:lnTo>
                      <a:pt x="21600" y="21116"/>
                    </a:lnTo>
                    <a:lnTo>
                      <a:pt x="21600" y="484"/>
                    </a:lnTo>
                    <a:lnTo>
                      <a:pt x="21339" y="484"/>
                    </a:lnTo>
                    <a:lnTo>
                      <a:pt x="21339" y="0"/>
                    </a:lnTo>
                    <a:lnTo>
                      <a:pt x="522" y="0"/>
                    </a:lnTo>
                    <a:lnTo>
                      <a:pt x="522" y="1934"/>
                    </a:lnTo>
                    <a:lnTo>
                      <a:pt x="21078" y="1934"/>
                    </a:lnTo>
                    <a:lnTo>
                      <a:pt x="20557" y="967"/>
                    </a:lnTo>
                    <a:lnTo>
                      <a:pt x="20557" y="20633"/>
                    </a:lnTo>
                    <a:lnTo>
                      <a:pt x="21078" y="19666"/>
                    </a:lnTo>
                    <a:lnTo>
                      <a:pt x="522" y="19666"/>
                    </a:lnTo>
                    <a:lnTo>
                      <a:pt x="1043" y="20633"/>
                    </a:lnTo>
                    <a:lnTo>
                      <a:pt x="1043" y="967"/>
                    </a:lnTo>
                    <a:lnTo>
                      <a:pt x="522" y="1934"/>
                    </a:lnTo>
                    <a:lnTo>
                      <a:pt x="522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31" name="Shape 2031"/>
              <p:cNvSpPr/>
              <p:nvPr/>
            </p:nvSpPr>
            <p:spPr>
              <a:xfrm>
                <a:off x="2642627" y="31261"/>
                <a:ext cx="70367" cy="3021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32" name="Shape 2032"/>
              <p:cNvSpPr/>
              <p:nvPr/>
            </p:nvSpPr>
            <p:spPr>
              <a:xfrm>
                <a:off x="3219886" y="23445"/>
                <a:ext cx="132915" cy="317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33" name="Shape 2033"/>
              <p:cNvSpPr/>
              <p:nvPr/>
            </p:nvSpPr>
            <p:spPr>
              <a:xfrm>
                <a:off x="156367" y="752882"/>
                <a:ext cx="123793" cy="317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34" name="Shape 2034"/>
              <p:cNvSpPr/>
              <p:nvPr/>
            </p:nvSpPr>
            <p:spPr>
              <a:xfrm>
                <a:off x="217611" y="752882"/>
                <a:ext cx="608535" cy="31782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35" name="Shape 2035"/>
              <p:cNvSpPr/>
              <p:nvPr/>
            </p:nvSpPr>
            <p:spPr>
              <a:xfrm>
                <a:off x="203278" y="737251"/>
                <a:ext cx="638506" cy="349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85" y="0"/>
                    </a:moveTo>
                    <a:lnTo>
                      <a:pt x="220" y="0"/>
                    </a:lnTo>
                    <a:lnTo>
                      <a:pt x="220" y="484"/>
                    </a:lnTo>
                    <a:lnTo>
                      <a:pt x="0" y="484"/>
                    </a:lnTo>
                    <a:lnTo>
                      <a:pt x="0" y="21116"/>
                    </a:lnTo>
                    <a:lnTo>
                      <a:pt x="220" y="21600"/>
                    </a:lnTo>
                    <a:lnTo>
                      <a:pt x="21600" y="21600"/>
                    </a:lnTo>
                    <a:lnTo>
                      <a:pt x="21600" y="484"/>
                    </a:lnTo>
                    <a:lnTo>
                      <a:pt x="21336" y="0"/>
                    </a:lnTo>
                    <a:lnTo>
                      <a:pt x="485" y="0"/>
                    </a:lnTo>
                    <a:lnTo>
                      <a:pt x="485" y="1934"/>
                    </a:lnTo>
                    <a:lnTo>
                      <a:pt x="21071" y="1934"/>
                    </a:lnTo>
                    <a:lnTo>
                      <a:pt x="20542" y="967"/>
                    </a:lnTo>
                    <a:lnTo>
                      <a:pt x="20542" y="20633"/>
                    </a:lnTo>
                    <a:lnTo>
                      <a:pt x="21071" y="19746"/>
                    </a:lnTo>
                    <a:lnTo>
                      <a:pt x="485" y="19746"/>
                    </a:lnTo>
                    <a:lnTo>
                      <a:pt x="1014" y="20633"/>
                    </a:lnTo>
                    <a:lnTo>
                      <a:pt x="1014" y="967"/>
                    </a:lnTo>
                    <a:lnTo>
                      <a:pt x="485" y="1934"/>
                    </a:lnTo>
                    <a:lnTo>
                      <a:pt x="485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36" name="Shape 2036"/>
              <p:cNvSpPr/>
              <p:nvPr/>
            </p:nvSpPr>
            <p:spPr>
              <a:xfrm>
                <a:off x="187641" y="760697"/>
                <a:ext cx="61245" cy="3021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37" name="Shape 2037"/>
              <p:cNvSpPr/>
              <p:nvPr/>
            </p:nvSpPr>
            <p:spPr>
              <a:xfrm>
                <a:off x="763598" y="752882"/>
                <a:ext cx="132915" cy="317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38" name="Shape 2038"/>
              <p:cNvSpPr/>
              <p:nvPr/>
            </p:nvSpPr>
            <p:spPr>
              <a:xfrm>
                <a:off x="857419" y="752882"/>
                <a:ext cx="132915" cy="317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39" name="Shape 2039"/>
              <p:cNvSpPr/>
              <p:nvPr/>
            </p:nvSpPr>
            <p:spPr>
              <a:xfrm>
                <a:off x="927785" y="752882"/>
                <a:ext cx="1621021" cy="31782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40" name="Shape 2040"/>
              <p:cNvSpPr/>
              <p:nvPr/>
            </p:nvSpPr>
            <p:spPr>
              <a:xfrm>
                <a:off x="912149" y="737251"/>
                <a:ext cx="1652294" cy="349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4" y="0"/>
                    </a:moveTo>
                    <a:lnTo>
                      <a:pt x="102" y="0"/>
                    </a:lnTo>
                    <a:lnTo>
                      <a:pt x="102" y="484"/>
                    </a:lnTo>
                    <a:lnTo>
                      <a:pt x="0" y="484"/>
                    </a:lnTo>
                    <a:lnTo>
                      <a:pt x="0" y="21116"/>
                    </a:lnTo>
                    <a:lnTo>
                      <a:pt x="102" y="21600"/>
                    </a:lnTo>
                    <a:lnTo>
                      <a:pt x="21600" y="21600"/>
                    </a:lnTo>
                    <a:lnTo>
                      <a:pt x="21600" y="484"/>
                    </a:lnTo>
                    <a:lnTo>
                      <a:pt x="21498" y="0"/>
                    </a:lnTo>
                    <a:lnTo>
                      <a:pt x="204" y="0"/>
                    </a:lnTo>
                    <a:lnTo>
                      <a:pt x="204" y="1934"/>
                    </a:lnTo>
                    <a:lnTo>
                      <a:pt x="21396" y="1934"/>
                    </a:lnTo>
                    <a:lnTo>
                      <a:pt x="21191" y="967"/>
                    </a:lnTo>
                    <a:lnTo>
                      <a:pt x="21191" y="20633"/>
                    </a:lnTo>
                    <a:lnTo>
                      <a:pt x="21396" y="19746"/>
                    </a:lnTo>
                    <a:lnTo>
                      <a:pt x="204" y="19746"/>
                    </a:lnTo>
                    <a:lnTo>
                      <a:pt x="409" y="20633"/>
                    </a:lnTo>
                    <a:lnTo>
                      <a:pt x="409" y="967"/>
                    </a:lnTo>
                    <a:lnTo>
                      <a:pt x="204" y="1934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41" name="Shape 2041"/>
              <p:cNvSpPr/>
              <p:nvPr/>
            </p:nvSpPr>
            <p:spPr>
              <a:xfrm>
                <a:off x="896511" y="760697"/>
                <a:ext cx="62549" cy="3021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42" name="Shape 2042"/>
              <p:cNvSpPr/>
              <p:nvPr/>
            </p:nvSpPr>
            <p:spPr>
              <a:xfrm>
                <a:off x="2478439" y="752882"/>
                <a:ext cx="132916" cy="317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43" name="Shape 2043"/>
              <p:cNvSpPr/>
              <p:nvPr/>
            </p:nvSpPr>
            <p:spPr>
              <a:xfrm>
                <a:off x="2580078" y="760697"/>
                <a:ext cx="132915" cy="317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44" name="Shape 2044"/>
              <p:cNvSpPr/>
              <p:nvPr/>
            </p:nvSpPr>
            <p:spPr>
              <a:xfrm>
                <a:off x="2642627" y="760697"/>
                <a:ext cx="616353" cy="31782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45" name="Shape 2045"/>
              <p:cNvSpPr/>
              <p:nvPr/>
            </p:nvSpPr>
            <p:spPr>
              <a:xfrm>
                <a:off x="2626990" y="745067"/>
                <a:ext cx="647627" cy="349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22" y="0"/>
                    </a:moveTo>
                    <a:lnTo>
                      <a:pt x="261" y="0"/>
                    </a:lnTo>
                    <a:lnTo>
                      <a:pt x="261" y="484"/>
                    </a:lnTo>
                    <a:lnTo>
                      <a:pt x="0" y="484"/>
                    </a:lnTo>
                    <a:lnTo>
                      <a:pt x="0" y="21116"/>
                    </a:lnTo>
                    <a:lnTo>
                      <a:pt x="261" y="21600"/>
                    </a:lnTo>
                    <a:lnTo>
                      <a:pt x="21339" y="21600"/>
                    </a:lnTo>
                    <a:lnTo>
                      <a:pt x="21600" y="21116"/>
                    </a:lnTo>
                    <a:lnTo>
                      <a:pt x="21600" y="484"/>
                    </a:lnTo>
                    <a:lnTo>
                      <a:pt x="21339" y="484"/>
                    </a:lnTo>
                    <a:lnTo>
                      <a:pt x="21339" y="0"/>
                    </a:lnTo>
                    <a:lnTo>
                      <a:pt x="522" y="0"/>
                    </a:lnTo>
                    <a:lnTo>
                      <a:pt x="522" y="1934"/>
                    </a:lnTo>
                    <a:lnTo>
                      <a:pt x="21078" y="1934"/>
                    </a:lnTo>
                    <a:lnTo>
                      <a:pt x="20557" y="967"/>
                    </a:lnTo>
                    <a:lnTo>
                      <a:pt x="20557" y="20633"/>
                    </a:lnTo>
                    <a:lnTo>
                      <a:pt x="21078" y="19666"/>
                    </a:lnTo>
                    <a:lnTo>
                      <a:pt x="522" y="19666"/>
                    </a:lnTo>
                    <a:lnTo>
                      <a:pt x="1043" y="20633"/>
                    </a:lnTo>
                    <a:lnTo>
                      <a:pt x="1043" y="967"/>
                    </a:lnTo>
                    <a:lnTo>
                      <a:pt x="522" y="1934"/>
                    </a:lnTo>
                    <a:lnTo>
                      <a:pt x="522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46" name="Shape 2046"/>
              <p:cNvSpPr/>
              <p:nvPr/>
            </p:nvSpPr>
            <p:spPr>
              <a:xfrm>
                <a:off x="2611353" y="760697"/>
                <a:ext cx="62549" cy="310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47" name="Shape 2047"/>
              <p:cNvSpPr/>
              <p:nvPr/>
            </p:nvSpPr>
            <p:spPr>
              <a:xfrm>
                <a:off x="3188612" y="760697"/>
                <a:ext cx="132915" cy="317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48" name="Shape 2048"/>
              <p:cNvSpPr/>
              <p:nvPr/>
            </p:nvSpPr>
            <p:spPr>
              <a:xfrm>
                <a:off x="1600580" y="587311"/>
                <a:ext cx="45720" cy="457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99" y="0"/>
                    </a:moveTo>
                    <a:lnTo>
                      <a:pt x="8277" y="0"/>
                    </a:lnTo>
                    <a:lnTo>
                      <a:pt x="5854" y="1211"/>
                    </a:lnTo>
                    <a:lnTo>
                      <a:pt x="3432" y="3634"/>
                    </a:lnTo>
                    <a:lnTo>
                      <a:pt x="1211" y="4845"/>
                    </a:lnTo>
                    <a:lnTo>
                      <a:pt x="0" y="8479"/>
                    </a:lnTo>
                    <a:lnTo>
                      <a:pt x="0" y="13323"/>
                    </a:lnTo>
                    <a:lnTo>
                      <a:pt x="1211" y="16957"/>
                    </a:lnTo>
                    <a:lnTo>
                      <a:pt x="3432" y="18168"/>
                    </a:lnTo>
                    <a:lnTo>
                      <a:pt x="5854" y="20389"/>
                    </a:lnTo>
                    <a:lnTo>
                      <a:pt x="8277" y="21600"/>
                    </a:lnTo>
                    <a:lnTo>
                      <a:pt x="13121" y="21600"/>
                    </a:lnTo>
                    <a:lnTo>
                      <a:pt x="16755" y="20389"/>
                    </a:lnTo>
                    <a:lnTo>
                      <a:pt x="17966" y="18168"/>
                    </a:lnTo>
                    <a:lnTo>
                      <a:pt x="20389" y="16957"/>
                    </a:lnTo>
                    <a:lnTo>
                      <a:pt x="21600" y="13323"/>
                    </a:lnTo>
                    <a:lnTo>
                      <a:pt x="21600" y="8479"/>
                    </a:lnTo>
                    <a:lnTo>
                      <a:pt x="20389" y="4845"/>
                    </a:lnTo>
                    <a:lnTo>
                      <a:pt x="17966" y="3634"/>
                    </a:lnTo>
                    <a:lnTo>
                      <a:pt x="16755" y="1211"/>
                    </a:lnTo>
                    <a:lnTo>
                      <a:pt x="13121" y="0"/>
                    </a:lnTo>
                    <a:lnTo>
                      <a:pt x="10699" y="0"/>
                    </a:lnTo>
                    <a:close/>
                  </a:path>
                </a:pathLst>
              </a:custGeom>
              <a:solidFill>
                <a:srgbClr val="333399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49" name="Shape 2049"/>
              <p:cNvSpPr/>
              <p:nvPr/>
            </p:nvSpPr>
            <p:spPr>
              <a:xfrm>
                <a:off x="31273" y="147189"/>
                <a:ext cx="125097" cy="317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50" name="Shape 2050"/>
              <p:cNvSpPr/>
              <p:nvPr/>
            </p:nvSpPr>
            <p:spPr>
              <a:xfrm>
                <a:off x="93820" y="147189"/>
                <a:ext cx="607232" cy="31782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51" name="Shape 2051"/>
              <p:cNvSpPr/>
              <p:nvPr/>
            </p:nvSpPr>
            <p:spPr>
              <a:xfrm>
                <a:off x="78184" y="131558"/>
                <a:ext cx="638505" cy="3490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29" y="0"/>
                    </a:moveTo>
                    <a:lnTo>
                      <a:pt x="264" y="0"/>
                    </a:lnTo>
                    <a:lnTo>
                      <a:pt x="264" y="484"/>
                    </a:lnTo>
                    <a:lnTo>
                      <a:pt x="0" y="484"/>
                    </a:lnTo>
                    <a:lnTo>
                      <a:pt x="0" y="21116"/>
                    </a:lnTo>
                    <a:lnTo>
                      <a:pt x="264" y="21600"/>
                    </a:lnTo>
                    <a:lnTo>
                      <a:pt x="21600" y="21600"/>
                    </a:lnTo>
                    <a:lnTo>
                      <a:pt x="21600" y="484"/>
                    </a:lnTo>
                    <a:lnTo>
                      <a:pt x="21336" y="0"/>
                    </a:lnTo>
                    <a:lnTo>
                      <a:pt x="529" y="0"/>
                    </a:lnTo>
                    <a:lnTo>
                      <a:pt x="529" y="1934"/>
                    </a:lnTo>
                    <a:lnTo>
                      <a:pt x="21071" y="1934"/>
                    </a:lnTo>
                    <a:lnTo>
                      <a:pt x="20542" y="967"/>
                    </a:lnTo>
                    <a:lnTo>
                      <a:pt x="20542" y="20633"/>
                    </a:lnTo>
                    <a:lnTo>
                      <a:pt x="21071" y="19746"/>
                    </a:lnTo>
                    <a:lnTo>
                      <a:pt x="529" y="19746"/>
                    </a:lnTo>
                    <a:lnTo>
                      <a:pt x="1058" y="20633"/>
                    </a:lnTo>
                    <a:lnTo>
                      <a:pt x="1058" y="967"/>
                    </a:lnTo>
                    <a:lnTo>
                      <a:pt x="529" y="1934"/>
                    </a:lnTo>
                    <a:lnTo>
                      <a:pt x="52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52" name="Shape 2052"/>
              <p:cNvSpPr/>
              <p:nvPr/>
            </p:nvSpPr>
            <p:spPr>
              <a:xfrm>
                <a:off x="62547" y="155005"/>
                <a:ext cx="62549" cy="303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53" name="Shape 2053"/>
              <p:cNvSpPr/>
              <p:nvPr/>
            </p:nvSpPr>
            <p:spPr>
              <a:xfrm>
                <a:off x="639807" y="147189"/>
                <a:ext cx="123793" cy="317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54" name="Shape 2054"/>
              <p:cNvSpPr/>
              <p:nvPr/>
            </p:nvSpPr>
            <p:spPr>
              <a:xfrm>
                <a:off x="732325" y="147189"/>
                <a:ext cx="125097" cy="317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55" name="Shape 2055"/>
              <p:cNvSpPr/>
              <p:nvPr/>
            </p:nvSpPr>
            <p:spPr>
              <a:xfrm>
                <a:off x="794872" y="147189"/>
                <a:ext cx="1622323" cy="31782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56" name="Shape 2056"/>
              <p:cNvSpPr/>
              <p:nvPr/>
            </p:nvSpPr>
            <p:spPr>
              <a:xfrm>
                <a:off x="779236" y="131558"/>
                <a:ext cx="1653596" cy="3490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4" y="0"/>
                    </a:moveTo>
                    <a:lnTo>
                      <a:pt x="102" y="0"/>
                    </a:lnTo>
                    <a:lnTo>
                      <a:pt x="102" y="484"/>
                    </a:lnTo>
                    <a:lnTo>
                      <a:pt x="0" y="484"/>
                    </a:lnTo>
                    <a:lnTo>
                      <a:pt x="0" y="21116"/>
                    </a:lnTo>
                    <a:lnTo>
                      <a:pt x="102" y="21600"/>
                    </a:lnTo>
                    <a:lnTo>
                      <a:pt x="21600" y="21600"/>
                    </a:lnTo>
                    <a:lnTo>
                      <a:pt x="21600" y="484"/>
                    </a:lnTo>
                    <a:lnTo>
                      <a:pt x="21498" y="0"/>
                    </a:lnTo>
                    <a:lnTo>
                      <a:pt x="204" y="0"/>
                    </a:lnTo>
                    <a:lnTo>
                      <a:pt x="204" y="1934"/>
                    </a:lnTo>
                    <a:lnTo>
                      <a:pt x="21396" y="1934"/>
                    </a:lnTo>
                    <a:lnTo>
                      <a:pt x="21191" y="967"/>
                    </a:lnTo>
                    <a:lnTo>
                      <a:pt x="21191" y="20633"/>
                    </a:lnTo>
                    <a:lnTo>
                      <a:pt x="21396" y="19746"/>
                    </a:lnTo>
                    <a:lnTo>
                      <a:pt x="204" y="19746"/>
                    </a:lnTo>
                    <a:lnTo>
                      <a:pt x="409" y="20633"/>
                    </a:lnTo>
                    <a:lnTo>
                      <a:pt x="409" y="967"/>
                    </a:lnTo>
                    <a:lnTo>
                      <a:pt x="204" y="1934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57" name="Shape 2057"/>
              <p:cNvSpPr/>
              <p:nvPr/>
            </p:nvSpPr>
            <p:spPr>
              <a:xfrm>
                <a:off x="763598" y="155005"/>
                <a:ext cx="62549" cy="303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58" name="Shape 2058"/>
              <p:cNvSpPr/>
              <p:nvPr/>
            </p:nvSpPr>
            <p:spPr>
              <a:xfrm>
                <a:off x="2354647" y="147189"/>
                <a:ext cx="123793" cy="317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59" name="Shape 2059"/>
              <p:cNvSpPr/>
              <p:nvPr/>
            </p:nvSpPr>
            <p:spPr>
              <a:xfrm>
                <a:off x="2456288" y="155005"/>
                <a:ext cx="123793" cy="317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60" name="Shape 2060"/>
              <p:cNvSpPr/>
              <p:nvPr/>
            </p:nvSpPr>
            <p:spPr>
              <a:xfrm>
                <a:off x="2517531" y="155005"/>
                <a:ext cx="608536" cy="31782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61" name="Shape 2061"/>
              <p:cNvSpPr/>
              <p:nvPr/>
            </p:nvSpPr>
            <p:spPr>
              <a:xfrm>
                <a:off x="2501894" y="139374"/>
                <a:ext cx="639809" cy="349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28" y="0"/>
                    </a:moveTo>
                    <a:lnTo>
                      <a:pt x="264" y="0"/>
                    </a:lnTo>
                    <a:lnTo>
                      <a:pt x="264" y="484"/>
                    </a:lnTo>
                    <a:lnTo>
                      <a:pt x="0" y="484"/>
                    </a:lnTo>
                    <a:lnTo>
                      <a:pt x="0" y="21116"/>
                    </a:lnTo>
                    <a:lnTo>
                      <a:pt x="264" y="21600"/>
                    </a:lnTo>
                    <a:lnTo>
                      <a:pt x="21600" y="21600"/>
                    </a:lnTo>
                    <a:lnTo>
                      <a:pt x="21600" y="484"/>
                    </a:lnTo>
                    <a:lnTo>
                      <a:pt x="21336" y="0"/>
                    </a:lnTo>
                    <a:lnTo>
                      <a:pt x="528" y="0"/>
                    </a:lnTo>
                    <a:lnTo>
                      <a:pt x="528" y="1934"/>
                    </a:lnTo>
                    <a:lnTo>
                      <a:pt x="21072" y="1934"/>
                    </a:lnTo>
                    <a:lnTo>
                      <a:pt x="20544" y="967"/>
                    </a:lnTo>
                    <a:lnTo>
                      <a:pt x="20544" y="20633"/>
                    </a:lnTo>
                    <a:lnTo>
                      <a:pt x="21072" y="19746"/>
                    </a:lnTo>
                    <a:lnTo>
                      <a:pt x="528" y="19746"/>
                    </a:lnTo>
                    <a:lnTo>
                      <a:pt x="1056" y="20633"/>
                    </a:lnTo>
                    <a:lnTo>
                      <a:pt x="1056" y="967"/>
                    </a:lnTo>
                    <a:lnTo>
                      <a:pt x="528" y="1934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62" name="Shape 2062"/>
              <p:cNvSpPr/>
              <p:nvPr/>
            </p:nvSpPr>
            <p:spPr>
              <a:xfrm>
                <a:off x="2486257" y="162820"/>
                <a:ext cx="62549" cy="295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63" name="Shape 2063"/>
              <p:cNvSpPr/>
              <p:nvPr/>
            </p:nvSpPr>
            <p:spPr>
              <a:xfrm>
                <a:off x="3063518" y="155005"/>
                <a:ext cx="125097" cy="317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64" name="Shape 2064"/>
              <p:cNvSpPr/>
              <p:nvPr/>
            </p:nvSpPr>
            <p:spPr>
              <a:xfrm>
                <a:off x="-1" y="876626"/>
                <a:ext cx="125097" cy="31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65" name="Shape 2065"/>
              <p:cNvSpPr/>
              <p:nvPr/>
            </p:nvSpPr>
            <p:spPr>
              <a:xfrm>
                <a:off x="62546" y="876626"/>
                <a:ext cx="607232" cy="31912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66" name="Shape 2066"/>
              <p:cNvSpPr/>
              <p:nvPr/>
            </p:nvSpPr>
            <p:spPr>
              <a:xfrm>
                <a:off x="46910" y="860995"/>
                <a:ext cx="638505" cy="350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29" y="0"/>
                    </a:moveTo>
                    <a:lnTo>
                      <a:pt x="264" y="0"/>
                    </a:lnTo>
                    <a:lnTo>
                      <a:pt x="264" y="482"/>
                    </a:lnTo>
                    <a:lnTo>
                      <a:pt x="0" y="482"/>
                    </a:lnTo>
                    <a:lnTo>
                      <a:pt x="0" y="21118"/>
                    </a:lnTo>
                    <a:lnTo>
                      <a:pt x="264" y="21600"/>
                    </a:lnTo>
                    <a:lnTo>
                      <a:pt x="21600" y="21600"/>
                    </a:lnTo>
                    <a:lnTo>
                      <a:pt x="21600" y="482"/>
                    </a:lnTo>
                    <a:lnTo>
                      <a:pt x="21336" y="0"/>
                    </a:lnTo>
                    <a:lnTo>
                      <a:pt x="529" y="0"/>
                    </a:lnTo>
                    <a:lnTo>
                      <a:pt x="529" y="1927"/>
                    </a:lnTo>
                    <a:lnTo>
                      <a:pt x="21071" y="1927"/>
                    </a:lnTo>
                    <a:lnTo>
                      <a:pt x="20586" y="964"/>
                    </a:lnTo>
                    <a:lnTo>
                      <a:pt x="20586" y="20636"/>
                    </a:lnTo>
                    <a:lnTo>
                      <a:pt x="21071" y="19673"/>
                    </a:lnTo>
                    <a:lnTo>
                      <a:pt x="529" y="19673"/>
                    </a:lnTo>
                    <a:lnTo>
                      <a:pt x="1058" y="20636"/>
                    </a:lnTo>
                    <a:lnTo>
                      <a:pt x="1058" y="964"/>
                    </a:lnTo>
                    <a:lnTo>
                      <a:pt x="529" y="1927"/>
                    </a:lnTo>
                    <a:lnTo>
                      <a:pt x="52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67" name="Shape 2067"/>
              <p:cNvSpPr/>
              <p:nvPr/>
            </p:nvSpPr>
            <p:spPr>
              <a:xfrm>
                <a:off x="31273" y="884440"/>
                <a:ext cx="62549" cy="303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68" name="Shape 2068"/>
              <p:cNvSpPr/>
              <p:nvPr/>
            </p:nvSpPr>
            <p:spPr>
              <a:xfrm>
                <a:off x="608533" y="876626"/>
                <a:ext cx="123793" cy="31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69" name="Shape 2069"/>
              <p:cNvSpPr/>
              <p:nvPr/>
            </p:nvSpPr>
            <p:spPr>
              <a:xfrm>
                <a:off x="701051" y="876626"/>
                <a:ext cx="125097" cy="31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70" name="Shape 2070"/>
              <p:cNvSpPr/>
              <p:nvPr/>
            </p:nvSpPr>
            <p:spPr>
              <a:xfrm>
                <a:off x="763598" y="876626"/>
                <a:ext cx="1622323" cy="31912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71" name="Shape 2071"/>
              <p:cNvSpPr/>
              <p:nvPr/>
            </p:nvSpPr>
            <p:spPr>
              <a:xfrm>
                <a:off x="747962" y="860995"/>
                <a:ext cx="1653596" cy="350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4" y="0"/>
                    </a:moveTo>
                    <a:lnTo>
                      <a:pt x="102" y="0"/>
                    </a:lnTo>
                    <a:lnTo>
                      <a:pt x="102" y="482"/>
                    </a:lnTo>
                    <a:lnTo>
                      <a:pt x="0" y="482"/>
                    </a:lnTo>
                    <a:lnTo>
                      <a:pt x="0" y="21118"/>
                    </a:lnTo>
                    <a:lnTo>
                      <a:pt x="102" y="21600"/>
                    </a:lnTo>
                    <a:lnTo>
                      <a:pt x="21600" y="21600"/>
                    </a:lnTo>
                    <a:lnTo>
                      <a:pt x="21600" y="482"/>
                    </a:lnTo>
                    <a:lnTo>
                      <a:pt x="21498" y="0"/>
                    </a:lnTo>
                    <a:lnTo>
                      <a:pt x="204" y="0"/>
                    </a:lnTo>
                    <a:lnTo>
                      <a:pt x="204" y="1927"/>
                    </a:lnTo>
                    <a:lnTo>
                      <a:pt x="21396" y="1927"/>
                    </a:lnTo>
                    <a:lnTo>
                      <a:pt x="21191" y="964"/>
                    </a:lnTo>
                    <a:lnTo>
                      <a:pt x="21191" y="20636"/>
                    </a:lnTo>
                    <a:lnTo>
                      <a:pt x="21396" y="19673"/>
                    </a:lnTo>
                    <a:lnTo>
                      <a:pt x="204" y="19673"/>
                    </a:lnTo>
                    <a:lnTo>
                      <a:pt x="409" y="20636"/>
                    </a:lnTo>
                    <a:lnTo>
                      <a:pt x="409" y="964"/>
                    </a:lnTo>
                    <a:lnTo>
                      <a:pt x="204" y="1927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72" name="Shape 2072"/>
              <p:cNvSpPr/>
              <p:nvPr/>
            </p:nvSpPr>
            <p:spPr>
              <a:xfrm>
                <a:off x="732324" y="884440"/>
                <a:ext cx="62549" cy="303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73" name="Shape 2073"/>
              <p:cNvSpPr/>
              <p:nvPr/>
            </p:nvSpPr>
            <p:spPr>
              <a:xfrm>
                <a:off x="2323374" y="876626"/>
                <a:ext cx="125097" cy="31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74" name="Shape 2074"/>
              <p:cNvSpPr/>
              <p:nvPr/>
            </p:nvSpPr>
            <p:spPr>
              <a:xfrm>
                <a:off x="2425013" y="884440"/>
                <a:ext cx="123794" cy="31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75" name="Shape 2075"/>
              <p:cNvSpPr/>
              <p:nvPr/>
            </p:nvSpPr>
            <p:spPr>
              <a:xfrm>
                <a:off x="2486257" y="884440"/>
                <a:ext cx="608535" cy="31912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76" name="Shape 2076"/>
              <p:cNvSpPr/>
              <p:nvPr/>
            </p:nvSpPr>
            <p:spPr>
              <a:xfrm>
                <a:off x="2470620" y="868810"/>
                <a:ext cx="639808" cy="350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28" y="0"/>
                    </a:moveTo>
                    <a:lnTo>
                      <a:pt x="264" y="0"/>
                    </a:lnTo>
                    <a:lnTo>
                      <a:pt x="264" y="482"/>
                    </a:lnTo>
                    <a:lnTo>
                      <a:pt x="0" y="482"/>
                    </a:lnTo>
                    <a:lnTo>
                      <a:pt x="0" y="21118"/>
                    </a:lnTo>
                    <a:lnTo>
                      <a:pt x="264" y="21600"/>
                    </a:lnTo>
                    <a:lnTo>
                      <a:pt x="21600" y="21600"/>
                    </a:lnTo>
                    <a:lnTo>
                      <a:pt x="21600" y="482"/>
                    </a:lnTo>
                    <a:lnTo>
                      <a:pt x="21336" y="0"/>
                    </a:lnTo>
                    <a:lnTo>
                      <a:pt x="528" y="0"/>
                    </a:lnTo>
                    <a:lnTo>
                      <a:pt x="528" y="1927"/>
                    </a:lnTo>
                    <a:lnTo>
                      <a:pt x="21072" y="1927"/>
                    </a:lnTo>
                    <a:lnTo>
                      <a:pt x="20544" y="964"/>
                    </a:lnTo>
                    <a:lnTo>
                      <a:pt x="20544" y="20636"/>
                    </a:lnTo>
                    <a:lnTo>
                      <a:pt x="21072" y="19673"/>
                    </a:lnTo>
                    <a:lnTo>
                      <a:pt x="528" y="19673"/>
                    </a:lnTo>
                    <a:lnTo>
                      <a:pt x="1056" y="20636"/>
                    </a:lnTo>
                    <a:lnTo>
                      <a:pt x="1056" y="964"/>
                    </a:lnTo>
                    <a:lnTo>
                      <a:pt x="528" y="1927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77" name="Shape 2077"/>
              <p:cNvSpPr/>
              <p:nvPr/>
            </p:nvSpPr>
            <p:spPr>
              <a:xfrm>
                <a:off x="2456287" y="892256"/>
                <a:ext cx="61245" cy="303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78" name="Shape 2078"/>
              <p:cNvSpPr/>
              <p:nvPr/>
            </p:nvSpPr>
            <p:spPr>
              <a:xfrm>
                <a:off x="3032243" y="884440"/>
                <a:ext cx="125097" cy="31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2080" name="Shape 2080"/>
            <p:cNvSpPr/>
            <p:nvPr/>
          </p:nvSpPr>
          <p:spPr>
            <a:xfrm flipV="1">
              <a:off x="1642872" y="57148"/>
              <a:ext cx="1339205" cy="1846280"/>
            </a:xfrm>
            <a:prstGeom prst="line">
              <a:avLst/>
            </a:prstGeom>
            <a:noFill/>
            <a:ln w="19050" cap="flat">
              <a:solidFill>
                <a:srgbClr val="FF0000"/>
              </a:solidFill>
              <a:prstDash val="solid"/>
              <a:bevel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2081" name="Shape 2081"/>
            <p:cNvSpPr/>
            <p:nvPr/>
          </p:nvSpPr>
          <p:spPr>
            <a:xfrm flipV="1">
              <a:off x="1743456" y="57148"/>
              <a:ext cx="2958159" cy="1882857"/>
            </a:xfrm>
            <a:prstGeom prst="line">
              <a:avLst/>
            </a:prstGeom>
            <a:noFill/>
            <a:ln w="19050" cap="flat">
              <a:solidFill>
                <a:srgbClr val="FF0000"/>
              </a:solidFill>
              <a:prstDash val="solid"/>
              <a:bevel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2082" name="Shape 2082"/>
            <p:cNvSpPr/>
            <p:nvPr/>
          </p:nvSpPr>
          <p:spPr>
            <a:xfrm flipH="1" flipV="1">
              <a:off x="5332284" y="57148"/>
              <a:ext cx="373572" cy="1882856"/>
            </a:xfrm>
            <a:prstGeom prst="line">
              <a:avLst/>
            </a:prstGeom>
            <a:noFill/>
            <a:ln w="19050" cap="flat">
              <a:solidFill>
                <a:srgbClr val="FF0000"/>
              </a:solidFill>
              <a:prstDash val="solid"/>
              <a:bevel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2083" name="Shape 2083"/>
            <p:cNvSpPr/>
            <p:nvPr/>
          </p:nvSpPr>
          <p:spPr>
            <a:xfrm flipH="1" flipV="1">
              <a:off x="3715130" y="-1"/>
              <a:ext cx="1762126" cy="1940006"/>
            </a:xfrm>
            <a:prstGeom prst="line">
              <a:avLst/>
            </a:prstGeom>
            <a:noFill/>
            <a:ln w="19050" cap="flat">
              <a:solidFill>
                <a:srgbClr val="FF0000"/>
              </a:solidFill>
              <a:prstDash val="solid"/>
              <a:bevel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grpSp>
          <p:nvGrpSpPr>
            <p:cNvPr id="2093" name="Group 2093"/>
            <p:cNvGrpSpPr/>
            <p:nvPr/>
          </p:nvGrpSpPr>
          <p:grpSpPr>
            <a:xfrm>
              <a:off x="5286564" y="1984389"/>
              <a:ext cx="655320" cy="45720"/>
              <a:chOff x="0" y="0"/>
              <a:chExt cx="655318" cy="45718"/>
            </a:xfrm>
          </p:grpSpPr>
          <p:sp>
            <p:nvSpPr>
              <p:cNvPr id="2084" name="Shape 2084"/>
              <p:cNvSpPr/>
              <p:nvPr/>
            </p:nvSpPr>
            <p:spPr>
              <a:xfrm>
                <a:off x="0" y="-1"/>
                <a:ext cx="45720" cy="457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99" y="0"/>
                    </a:moveTo>
                    <a:lnTo>
                      <a:pt x="8277" y="0"/>
                    </a:lnTo>
                    <a:lnTo>
                      <a:pt x="5854" y="1211"/>
                    </a:lnTo>
                    <a:lnTo>
                      <a:pt x="3432" y="3634"/>
                    </a:lnTo>
                    <a:lnTo>
                      <a:pt x="1211" y="4845"/>
                    </a:lnTo>
                    <a:lnTo>
                      <a:pt x="0" y="8479"/>
                    </a:lnTo>
                    <a:lnTo>
                      <a:pt x="0" y="13323"/>
                    </a:lnTo>
                    <a:lnTo>
                      <a:pt x="1211" y="16957"/>
                    </a:lnTo>
                    <a:lnTo>
                      <a:pt x="3432" y="18168"/>
                    </a:lnTo>
                    <a:lnTo>
                      <a:pt x="5854" y="20389"/>
                    </a:lnTo>
                    <a:lnTo>
                      <a:pt x="8277" y="21600"/>
                    </a:lnTo>
                    <a:lnTo>
                      <a:pt x="13121" y="21600"/>
                    </a:lnTo>
                    <a:lnTo>
                      <a:pt x="16755" y="20389"/>
                    </a:lnTo>
                    <a:lnTo>
                      <a:pt x="17966" y="18168"/>
                    </a:lnTo>
                    <a:lnTo>
                      <a:pt x="20389" y="16957"/>
                    </a:lnTo>
                    <a:lnTo>
                      <a:pt x="21600" y="13323"/>
                    </a:lnTo>
                    <a:lnTo>
                      <a:pt x="21600" y="8479"/>
                    </a:lnTo>
                    <a:lnTo>
                      <a:pt x="20389" y="4845"/>
                    </a:lnTo>
                    <a:lnTo>
                      <a:pt x="17966" y="3634"/>
                    </a:lnTo>
                    <a:lnTo>
                      <a:pt x="16755" y="1211"/>
                    </a:lnTo>
                    <a:lnTo>
                      <a:pt x="13121" y="0"/>
                    </a:lnTo>
                    <a:lnTo>
                      <a:pt x="10699" y="0"/>
                    </a:lnTo>
                    <a:close/>
                  </a:path>
                </a:pathLst>
              </a:custGeom>
              <a:solidFill>
                <a:srgbClr val="333399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85" name="Shape 2085"/>
              <p:cNvSpPr/>
              <p:nvPr/>
            </p:nvSpPr>
            <p:spPr>
              <a:xfrm>
                <a:off x="76200" y="-1"/>
                <a:ext cx="45719" cy="457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99" y="0"/>
                    </a:moveTo>
                    <a:lnTo>
                      <a:pt x="8277" y="0"/>
                    </a:lnTo>
                    <a:lnTo>
                      <a:pt x="5854" y="1211"/>
                    </a:lnTo>
                    <a:lnTo>
                      <a:pt x="3432" y="3634"/>
                    </a:lnTo>
                    <a:lnTo>
                      <a:pt x="1211" y="4845"/>
                    </a:lnTo>
                    <a:lnTo>
                      <a:pt x="0" y="8479"/>
                    </a:lnTo>
                    <a:lnTo>
                      <a:pt x="0" y="13323"/>
                    </a:lnTo>
                    <a:lnTo>
                      <a:pt x="1211" y="16957"/>
                    </a:lnTo>
                    <a:lnTo>
                      <a:pt x="3432" y="18168"/>
                    </a:lnTo>
                    <a:lnTo>
                      <a:pt x="5854" y="20389"/>
                    </a:lnTo>
                    <a:lnTo>
                      <a:pt x="8277" y="21600"/>
                    </a:lnTo>
                    <a:lnTo>
                      <a:pt x="13121" y="21600"/>
                    </a:lnTo>
                    <a:lnTo>
                      <a:pt x="16755" y="20389"/>
                    </a:lnTo>
                    <a:lnTo>
                      <a:pt x="17966" y="18168"/>
                    </a:lnTo>
                    <a:lnTo>
                      <a:pt x="20389" y="16957"/>
                    </a:lnTo>
                    <a:lnTo>
                      <a:pt x="21600" y="13323"/>
                    </a:lnTo>
                    <a:lnTo>
                      <a:pt x="21600" y="8479"/>
                    </a:lnTo>
                    <a:lnTo>
                      <a:pt x="20389" y="4845"/>
                    </a:lnTo>
                    <a:lnTo>
                      <a:pt x="17966" y="3634"/>
                    </a:lnTo>
                    <a:lnTo>
                      <a:pt x="16755" y="1211"/>
                    </a:lnTo>
                    <a:lnTo>
                      <a:pt x="13121" y="0"/>
                    </a:lnTo>
                    <a:lnTo>
                      <a:pt x="10699" y="0"/>
                    </a:lnTo>
                    <a:close/>
                  </a:path>
                </a:pathLst>
              </a:custGeom>
              <a:solidFill>
                <a:srgbClr val="333399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86" name="Shape 2086"/>
              <p:cNvSpPr/>
              <p:nvPr/>
            </p:nvSpPr>
            <p:spPr>
              <a:xfrm>
                <a:off x="152400" y="-1"/>
                <a:ext cx="45719" cy="457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99" y="0"/>
                    </a:moveTo>
                    <a:lnTo>
                      <a:pt x="8277" y="0"/>
                    </a:lnTo>
                    <a:lnTo>
                      <a:pt x="5854" y="1211"/>
                    </a:lnTo>
                    <a:lnTo>
                      <a:pt x="3432" y="3634"/>
                    </a:lnTo>
                    <a:lnTo>
                      <a:pt x="1211" y="4845"/>
                    </a:lnTo>
                    <a:lnTo>
                      <a:pt x="0" y="8479"/>
                    </a:lnTo>
                    <a:lnTo>
                      <a:pt x="0" y="13323"/>
                    </a:lnTo>
                    <a:lnTo>
                      <a:pt x="1211" y="16957"/>
                    </a:lnTo>
                    <a:lnTo>
                      <a:pt x="3432" y="18168"/>
                    </a:lnTo>
                    <a:lnTo>
                      <a:pt x="5854" y="20389"/>
                    </a:lnTo>
                    <a:lnTo>
                      <a:pt x="8277" y="21600"/>
                    </a:lnTo>
                    <a:lnTo>
                      <a:pt x="13121" y="21600"/>
                    </a:lnTo>
                    <a:lnTo>
                      <a:pt x="16755" y="20389"/>
                    </a:lnTo>
                    <a:lnTo>
                      <a:pt x="17966" y="18168"/>
                    </a:lnTo>
                    <a:lnTo>
                      <a:pt x="20389" y="16957"/>
                    </a:lnTo>
                    <a:lnTo>
                      <a:pt x="21600" y="13323"/>
                    </a:lnTo>
                    <a:lnTo>
                      <a:pt x="21600" y="8479"/>
                    </a:lnTo>
                    <a:lnTo>
                      <a:pt x="20389" y="4845"/>
                    </a:lnTo>
                    <a:lnTo>
                      <a:pt x="17966" y="3634"/>
                    </a:lnTo>
                    <a:lnTo>
                      <a:pt x="16755" y="1211"/>
                    </a:lnTo>
                    <a:lnTo>
                      <a:pt x="13121" y="0"/>
                    </a:lnTo>
                    <a:lnTo>
                      <a:pt x="10699" y="0"/>
                    </a:lnTo>
                    <a:close/>
                  </a:path>
                </a:pathLst>
              </a:custGeom>
              <a:solidFill>
                <a:srgbClr val="333399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87" name="Shape 2087"/>
              <p:cNvSpPr/>
              <p:nvPr/>
            </p:nvSpPr>
            <p:spPr>
              <a:xfrm>
                <a:off x="228600" y="-1"/>
                <a:ext cx="45719" cy="457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99" y="0"/>
                    </a:moveTo>
                    <a:lnTo>
                      <a:pt x="8277" y="0"/>
                    </a:lnTo>
                    <a:lnTo>
                      <a:pt x="5854" y="1211"/>
                    </a:lnTo>
                    <a:lnTo>
                      <a:pt x="3432" y="3634"/>
                    </a:lnTo>
                    <a:lnTo>
                      <a:pt x="1211" y="4845"/>
                    </a:lnTo>
                    <a:lnTo>
                      <a:pt x="0" y="8479"/>
                    </a:lnTo>
                    <a:lnTo>
                      <a:pt x="0" y="13323"/>
                    </a:lnTo>
                    <a:lnTo>
                      <a:pt x="1211" y="16957"/>
                    </a:lnTo>
                    <a:lnTo>
                      <a:pt x="3432" y="18168"/>
                    </a:lnTo>
                    <a:lnTo>
                      <a:pt x="5854" y="20389"/>
                    </a:lnTo>
                    <a:lnTo>
                      <a:pt x="8277" y="21600"/>
                    </a:lnTo>
                    <a:lnTo>
                      <a:pt x="13121" y="21600"/>
                    </a:lnTo>
                    <a:lnTo>
                      <a:pt x="16755" y="20389"/>
                    </a:lnTo>
                    <a:lnTo>
                      <a:pt x="17966" y="18168"/>
                    </a:lnTo>
                    <a:lnTo>
                      <a:pt x="20389" y="16957"/>
                    </a:lnTo>
                    <a:lnTo>
                      <a:pt x="21600" y="13323"/>
                    </a:lnTo>
                    <a:lnTo>
                      <a:pt x="21600" y="8479"/>
                    </a:lnTo>
                    <a:lnTo>
                      <a:pt x="20389" y="4845"/>
                    </a:lnTo>
                    <a:lnTo>
                      <a:pt x="17966" y="3634"/>
                    </a:lnTo>
                    <a:lnTo>
                      <a:pt x="16755" y="1211"/>
                    </a:lnTo>
                    <a:lnTo>
                      <a:pt x="13121" y="0"/>
                    </a:lnTo>
                    <a:lnTo>
                      <a:pt x="10699" y="0"/>
                    </a:lnTo>
                    <a:close/>
                  </a:path>
                </a:pathLst>
              </a:custGeom>
              <a:solidFill>
                <a:srgbClr val="333399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88" name="Shape 2088"/>
              <p:cNvSpPr/>
              <p:nvPr/>
            </p:nvSpPr>
            <p:spPr>
              <a:xfrm>
                <a:off x="304800" y="-1"/>
                <a:ext cx="45719" cy="457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99" y="0"/>
                    </a:moveTo>
                    <a:lnTo>
                      <a:pt x="8277" y="0"/>
                    </a:lnTo>
                    <a:lnTo>
                      <a:pt x="5854" y="1211"/>
                    </a:lnTo>
                    <a:lnTo>
                      <a:pt x="3432" y="3634"/>
                    </a:lnTo>
                    <a:lnTo>
                      <a:pt x="1211" y="4845"/>
                    </a:lnTo>
                    <a:lnTo>
                      <a:pt x="0" y="8479"/>
                    </a:lnTo>
                    <a:lnTo>
                      <a:pt x="0" y="13323"/>
                    </a:lnTo>
                    <a:lnTo>
                      <a:pt x="1211" y="16957"/>
                    </a:lnTo>
                    <a:lnTo>
                      <a:pt x="3432" y="18168"/>
                    </a:lnTo>
                    <a:lnTo>
                      <a:pt x="5854" y="20389"/>
                    </a:lnTo>
                    <a:lnTo>
                      <a:pt x="8277" y="21600"/>
                    </a:lnTo>
                    <a:lnTo>
                      <a:pt x="13121" y="21600"/>
                    </a:lnTo>
                    <a:lnTo>
                      <a:pt x="16755" y="20389"/>
                    </a:lnTo>
                    <a:lnTo>
                      <a:pt x="17966" y="18168"/>
                    </a:lnTo>
                    <a:lnTo>
                      <a:pt x="20389" y="16957"/>
                    </a:lnTo>
                    <a:lnTo>
                      <a:pt x="21600" y="13323"/>
                    </a:lnTo>
                    <a:lnTo>
                      <a:pt x="21600" y="8479"/>
                    </a:lnTo>
                    <a:lnTo>
                      <a:pt x="20389" y="4845"/>
                    </a:lnTo>
                    <a:lnTo>
                      <a:pt x="17966" y="3634"/>
                    </a:lnTo>
                    <a:lnTo>
                      <a:pt x="16755" y="1211"/>
                    </a:lnTo>
                    <a:lnTo>
                      <a:pt x="13121" y="0"/>
                    </a:lnTo>
                    <a:lnTo>
                      <a:pt x="10699" y="0"/>
                    </a:lnTo>
                    <a:close/>
                  </a:path>
                </a:pathLst>
              </a:custGeom>
              <a:solidFill>
                <a:srgbClr val="333399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89" name="Shape 2089"/>
              <p:cNvSpPr/>
              <p:nvPr/>
            </p:nvSpPr>
            <p:spPr>
              <a:xfrm>
                <a:off x="381000" y="-1"/>
                <a:ext cx="45719" cy="457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99" y="0"/>
                    </a:moveTo>
                    <a:lnTo>
                      <a:pt x="8277" y="0"/>
                    </a:lnTo>
                    <a:lnTo>
                      <a:pt x="5854" y="1211"/>
                    </a:lnTo>
                    <a:lnTo>
                      <a:pt x="3432" y="3634"/>
                    </a:lnTo>
                    <a:lnTo>
                      <a:pt x="1211" y="4845"/>
                    </a:lnTo>
                    <a:lnTo>
                      <a:pt x="0" y="8479"/>
                    </a:lnTo>
                    <a:lnTo>
                      <a:pt x="0" y="13323"/>
                    </a:lnTo>
                    <a:lnTo>
                      <a:pt x="1211" y="16957"/>
                    </a:lnTo>
                    <a:lnTo>
                      <a:pt x="3432" y="18168"/>
                    </a:lnTo>
                    <a:lnTo>
                      <a:pt x="5854" y="20389"/>
                    </a:lnTo>
                    <a:lnTo>
                      <a:pt x="8277" y="21600"/>
                    </a:lnTo>
                    <a:lnTo>
                      <a:pt x="13121" y="21600"/>
                    </a:lnTo>
                    <a:lnTo>
                      <a:pt x="16755" y="20389"/>
                    </a:lnTo>
                    <a:lnTo>
                      <a:pt x="17966" y="18168"/>
                    </a:lnTo>
                    <a:lnTo>
                      <a:pt x="20389" y="16957"/>
                    </a:lnTo>
                    <a:lnTo>
                      <a:pt x="21600" y="13323"/>
                    </a:lnTo>
                    <a:lnTo>
                      <a:pt x="21600" y="8479"/>
                    </a:lnTo>
                    <a:lnTo>
                      <a:pt x="20389" y="4845"/>
                    </a:lnTo>
                    <a:lnTo>
                      <a:pt x="17966" y="3634"/>
                    </a:lnTo>
                    <a:lnTo>
                      <a:pt x="16755" y="1211"/>
                    </a:lnTo>
                    <a:lnTo>
                      <a:pt x="13121" y="0"/>
                    </a:lnTo>
                    <a:lnTo>
                      <a:pt x="10699" y="0"/>
                    </a:lnTo>
                    <a:close/>
                  </a:path>
                </a:pathLst>
              </a:custGeom>
              <a:solidFill>
                <a:srgbClr val="333399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90" name="Shape 2090"/>
              <p:cNvSpPr/>
              <p:nvPr/>
            </p:nvSpPr>
            <p:spPr>
              <a:xfrm>
                <a:off x="457200" y="-1"/>
                <a:ext cx="45719" cy="457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99" y="0"/>
                    </a:moveTo>
                    <a:lnTo>
                      <a:pt x="8277" y="0"/>
                    </a:lnTo>
                    <a:lnTo>
                      <a:pt x="5854" y="1211"/>
                    </a:lnTo>
                    <a:lnTo>
                      <a:pt x="3432" y="3634"/>
                    </a:lnTo>
                    <a:lnTo>
                      <a:pt x="1211" y="4845"/>
                    </a:lnTo>
                    <a:lnTo>
                      <a:pt x="0" y="8479"/>
                    </a:lnTo>
                    <a:lnTo>
                      <a:pt x="0" y="13323"/>
                    </a:lnTo>
                    <a:lnTo>
                      <a:pt x="1211" y="16957"/>
                    </a:lnTo>
                    <a:lnTo>
                      <a:pt x="3432" y="18168"/>
                    </a:lnTo>
                    <a:lnTo>
                      <a:pt x="5854" y="20389"/>
                    </a:lnTo>
                    <a:lnTo>
                      <a:pt x="8277" y="21600"/>
                    </a:lnTo>
                    <a:lnTo>
                      <a:pt x="13121" y="21600"/>
                    </a:lnTo>
                    <a:lnTo>
                      <a:pt x="16755" y="20389"/>
                    </a:lnTo>
                    <a:lnTo>
                      <a:pt x="17966" y="18168"/>
                    </a:lnTo>
                    <a:lnTo>
                      <a:pt x="20389" y="16957"/>
                    </a:lnTo>
                    <a:lnTo>
                      <a:pt x="21600" y="13323"/>
                    </a:lnTo>
                    <a:lnTo>
                      <a:pt x="21600" y="8479"/>
                    </a:lnTo>
                    <a:lnTo>
                      <a:pt x="20389" y="4845"/>
                    </a:lnTo>
                    <a:lnTo>
                      <a:pt x="17966" y="3634"/>
                    </a:lnTo>
                    <a:lnTo>
                      <a:pt x="16755" y="1211"/>
                    </a:lnTo>
                    <a:lnTo>
                      <a:pt x="13121" y="0"/>
                    </a:lnTo>
                    <a:lnTo>
                      <a:pt x="10699" y="0"/>
                    </a:lnTo>
                    <a:close/>
                  </a:path>
                </a:pathLst>
              </a:custGeom>
              <a:solidFill>
                <a:srgbClr val="333399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91" name="Shape 2091"/>
              <p:cNvSpPr/>
              <p:nvPr/>
            </p:nvSpPr>
            <p:spPr>
              <a:xfrm>
                <a:off x="533400" y="-1"/>
                <a:ext cx="45719" cy="457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99" y="0"/>
                    </a:moveTo>
                    <a:lnTo>
                      <a:pt x="8277" y="0"/>
                    </a:lnTo>
                    <a:lnTo>
                      <a:pt x="5854" y="1211"/>
                    </a:lnTo>
                    <a:lnTo>
                      <a:pt x="3432" y="3634"/>
                    </a:lnTo>
                    <a:lnTo>
                      <a:pt x="1211" y="4845"/>
                    </a:lnTo>
                    <a:lnTo>
                      <a:pt x="0" y="8479"/>
                    </a:lnTo>
                    <a:lnTo>
                      <a:pt x="0" y="13323"/>
                    </a:lnTo>
                    <a:lnTo>
                      <a:pt x="1211" y="16957"/>
                    </a:lnTo>
                    <a:lnTo>
                      <a:pt x="3432" y="18168"/>
                    </a:lnTo>
                    <a:lnTo>
                      <a:pt x="5854" y="20389"/>
                    </a:lnTo>
                    <a:lnTo>
                      <a:pt x="8277" y="21600"/>
                    </a:lnTo>
                    <a:lnTo>
                      <a:pt x="13121" y="21600"/>
                    </a:lnTo>
                    <a:lnTo>
                      <a:pt x="16755" y="20389"/>
                    </a:lnTo>
                    <a:lnTo>
                      <a:pt x="17966" y="18168"/>
                    </a:lnTo>
                    <a:lnTo>
                      <a:pt x="20389" y="16957"/>
                    </a:lnTo>
                    <a:lnTo>
                      <a:pt x="21600" y="13323"/>
                    </a:lnTo>
                    <a:lnTo>
                      <a:pt x="21600" y="8479"/>
                    </a:lnTo>
                    <a:lnTo>
                      <a:pt x="20389" y="4845"/>
                    </a:lnTo>
                    <a:lnTo>
                      <a:pt x="17966" y="3634"/>
                    </a:lnTo>
                    <a:lnTo>
                      <a:pt x="16755" y="1211"/>
                    </a:lnTo>
                    <a:lnTo>
                      <a:pt x="13121" y="0"/>
                    </a:lnTo>
                    <a:lnTo>
                      <a:pt x="10699" y="0"/>
                    </a:lnTo>
                    <a:close/>
                  </a:path>
                </a:pathLst>
              </a:custGeom>
              <a:solidFill>
                <a:srgbClr val="333399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92" name="Shape 2092"/>
              <p:cNvSpPr/>
              <p:nvPr/>
            </p:nvSpPr>
            <p:spPr>
              <a:xfrm>
                <a:off x="609600" y="-1"/>
                <a:ext cx="45719" cy="457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99" y="0"/>
                    </a:moveTo>
                    <a:lnTo>
                      <a:pt x="8277" y="0"/>
                    </a:lnTo>
                    <a:lnTo>
                      <a:pt x="5854" y="1211"/>
                    </a:lnTo>
                    <a:lnTo>
                      <a:pt x="3432" y="3634"/>
                    </a:lnTo>
                    <a:lnTo>
                      <a:pt x="1211" y="4845"/>
                    </a:lnTo>
                    <a:lnTo>
                      <a:pt x="0" y="8479"/>
                    </a:lnTo>
                    <a:lnTo>
                      <a:pt x="0" y="13323"/>
                    </a:lnTo>
                    <a:lnTo>
                      <a:pt x="1211" y="16957"/>
                    </a:lnTo>
                    <a:lnTo>
                      <a:pt x="3432" y="18168"/>
                    </a:lnTo>
                    <a:lnTo>
                      <a:pt x="5854" y="20389"/>
                    </a:lnTo>
                    <a:lnTo>
                      <a:pt x="8277" y="21600"/>
                    </a:lnTo>
                    <a:lnTo>
                      <a:pt x="13121" y="21600"/>
                    </a:lnTo>
                    <a:lnTo>
                      <a:pt x="16755" y="20389"/>
                    </a:lnTo>
                    <a:lnTo>
                      <a:pt x="17966" y="18168"/>
                    </a:lnTo>
                    <a:lnTo>
                      <a:pt x="20389" y="16957"/>
                    </a:lnTo>
                    <a:lnTo>
                      <a:pt x="21600" y="13323"/>
                    </a:lnTo>
                    <a:lnTo>
                      <a:pt x="21600" y="8479"/>
                    </a:lnTo>
                    <a:lnTo>
                      <a:pt x="20389" y="4845"/>
                    </a:lnTo>
                    <a:lnTo>
                      <a:pt x="17966" y="3634"/>
                    </a:lnTo>
                    <a:lnTo>
                      <a:pt x="16755" y="1211"/>
                    </a:lnTo>
                    <a:lnTo>
                      <a:pt x="13121" y="0"/>
                    </a:lnTo>
                    <a:lnTo>
                      <a:pt x="10699" y="0"/>
                    </a:lnTo>
                    <a:close/>
                  </a:path>
                </a:pathLst>
              </a:custGeom>
              <a:solidFill>
                <a:srgbClr val="333399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2094" name="Shape 2094"/>
            <p:cNvSpPr/>
            <p:nvPr/>
          </p:nvSpPr>
          <p:spPr>
            <a:xfrm>
              <a:off x="5172455" y="1925716"/>
              <a:ext cx="881066" cy="15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262673">
                <a:alpha val="3411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2097" name="Group 2097"/>
            <p:cNvGrpSpPr/>
            <p:nvPr/>
          </p:nvGrpSpPr>
          <p:grpSpPr>
            <a:xfrm>
              <a:off x="6315455" y="2662534"/>
              <a:ext cx="533401" cy="457201"/>
              <a:chOff x="0" y="0"/>
              <a:chExt cx="533400" cy="457200"/>
            </a:xfrm>
          </p:grpSpPr>
          <p:sp>
            <p:nvSpPr>
              <p:cNvPr id="2095" name="Shape 2095"/>
              <p:cNvSpPr/>
              <p:nvPr/>
            </p:nvSpPr>
            <p:spPr>
              <a:xfrm>
                <a:off x="0" y="0"/>
                <a:ext cx="533400" cy="457200"/>
              </a:xfrm>
              <a:prstGeom prst="rect">
                <a:avLst/>
              </a:prstGeom>
              <a:solidFill>
                <a:srgbClr val="DDDDD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2096" name="image27.png" descr="TP_tmp.png"/>
              <p:cNvPicPr/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61599" y="0"/>
                <a:ext cx="445894" cy="4069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098" name="Shape 2098"/>
            <p:cNvSpPr/>
            <p:nvPr/>
          </p:nvSpPr>
          <p:spPr>
            <a:xfrm>
              <a:off x="5760790" y="2127845"/>
              <a:ext cx="707069" cy="610892"/>
            </a:xfrm>
            <a:prstGeom prst="line">
              <a:avLst/>
            </a:prstGeom>
            <a:noFill/>
            <a:ln w="19050" cap="flat">
              <a:solidFill>
                <a:srgbClr val="FF0000"/>
              </a:solidFill>
              <a:prstDash val="solid"/>
              <a:bevel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2099" name="Shape 2099"/>
            <p:cNvSpPr/>
            <p:nvPr/>
          </p:nvSpPr>
          <p:spPr>
            <a:xfrm>
              <a:off x="6022335" y="3069441"/>
              <a:ext cx="2001848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 algn="ctr">
                <a:defRPr sz="1800"/>
              </a:pPr>
              <a:r>
                <a:rPr sz="2400">
                  <a:latin typeface="Arial"/>
                  <a:ea typeface="Arial"/>
                  <a:cs typeface="Arial"/>
                  <a:sym typeface="Arial"/>
                </a:rPr>
                <a:t>macroscopic </a:t>
              </a:r>
              <a:endParaRPr sz="2000">
                <a:latin typeface="Arial"/>
                <a:ea typeface="Arial"/>
                <a:cs typeface="Arial"/>
                <a:sym typeface="Arial"/>
              </a:endParaRPr>
            </a:p>
            <a:p>
              <a:pPr lvl="0" algn="ctr">
                <a:defRPr sz="1800"/>
              </a:pPr>
              <a:r>
                <a:rPr sz="2400">
                  <a:latin typeface="Arial"/>
                  <a:ea typeface="Arial"/>
                  <a:cs typeface="Arial"/>
                  <a:sym typeface="Arial"/>
                </a:rPr>
                <a:t>magnetization</a:t>
              </a:r>
            </a:p>
          </p:txBody>
        </p:sp>
      </p:grpSp>
      <p:pic>
        <p:nvPicPr>
          <p:cNvPr id="2101" name="image28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2249" y="1532114"/>
            <a:ext cx="7200281" cy="3711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07" name="Group 2107"/>
          <p:cNvGrpSpPr/>
          <p:nvPr/>
        </p:nvGrpSpPr>
        <p:grpSpPr>
          <a:xfrm>
            <a:off x="2822728" y="1211910"/>
            <a:ext cx="4344706" cy="1382745"/>
            <a:chOff x="0" y="0"/>
            <a:chExt cx="4344704" cy="1382743"/>
          </a:xfrm>
        </p:grpSpPr>
        <p:sp>
          <p:nvSpPr>
            <p:cNvPr id="2102" name="Shape 2102"/>
            <p:cNvSpPr/>
            <p:nvPr/>
          </p:nvSpPr>
          <p:spPr>
            <a:xfrm>
              <a:off x="0" y="-1"/>
              <a:ext cx="4344705" cy="908619"/>
            </a:xfrm>
            <a:prstGeom prst="rect">
              <a:avLst/>
            </a:prstGeom>
            <a:solidFill>
              <a:srgbClr val="D9D9D9"/>
            </a:solidFill>
            <a:ln w="2540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2105" name="Group 2105"/>
            <p:cNvGrpSpPr/>
            <p:nvPr/>
          </p:nvGrpSpPr>
          <p:grpSpPr>
            <a:xfrm>
              <a:off x="275192" y="178307"/>
              <a:ext cx="3733336" cy="606482"/>
              <a:chOff x="0" y="0"/>
              <a:chExt cx="3733334" cy="606481"/>
            </a:xfrm>
          </p:grpSpPr>
          <p:sp>
            <p:nvSpPr>
              <p:cNvPr id="2103" name="Shape 2103"/>
              <p:cNvSpPr/>
              <p:nvPr/>
            </p:nvSpPr>
            <p:spPr>
              <a:xfrm>
                <a:off x="0" y="0"/>
                <a:ext cx="3733335" cy="606482"/>
              </a:xfrm>
              <a:prstGeom prst="rect">
                <a:avLst/>
              </a:pr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/>
              </a:p>
            </p:txBody>
          </p:sp>
          <p:pic>
            <p:nvPicPr>
              <p:cNvPr id="2104" name="image5.png"/>
              <p:cNvPicPr/>
              <p:nvPr/>
            </p:nvPicPr>
            <p:blipFill>
              <a:blip r:embed="rId5">
                <a:extLst/>
              </a:blip>
              <a:srcRect l="8551"/>
              <a:stretch>
                <a:fillRect/>
              </a:stretch>
            </p:blipFill>
            <p:spPr>
              <a:xfrm>
                <a:off x="-1" y="0"/>
                <a:ext cx="3733336" cy="6064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106" name="Shape 2106"/>
            <p:cNvSpPr/>
            <p:nvPr/>
          </p:nvSpPr>
          <p:spPr>
            <a:xfrm>
              <a:off x="3805613" y="932538"/>
              <a:ext cx="470030" cy="45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5" h="21600" extrusionOk="0">
                  <a:moveTo>
                    <a:pt x="15390" y="0"/>
                  </a:moveTo>
                  <a:cubicBezTo>
                    <a:pt x="18495" y="3137"/>
                    <a:pt x="21600" y="6274"/>
                    <a:pt x="19035" y="9874"/>
                  </a:cubicBezTo>
                  <a:cubicBezTo>
                    <a:pt x="16470" y="13474"/>
                    <a:pt x="8235" y="17537"/>
                    <a:pt x="0" y="216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bevel/>
              <a:head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2108" name="Shape 2108"/>
          <p:cNvSpPr/>
          <p:nvPr/>
        </p:nvSpPr>
        <p:spPr>
          <a:xfrm>
            <a:off x="5390696" y="653513"/>
            <a:ext cx="3477777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0000CC"/>
                </a:solidFill>
              </a:rPr>
              <a:t>Schrödinger’s cat?</a:t>
            </a:r>
          </a:p>
        </p:txBody>
      </p:sp>
      <p:sp>
        <p:nvSpPr>
          <p:cNvPr id="2109" name="Shape 2109"/>
          <p:cNvSpPr/>
          <p:nvPr/>
        </p:nvSpPr>
        <p:spPr>
          <a:xfrm>
            <a:off x="252933" y="117255"/>
            <a:ext cx="9165388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200"/>
              <a:t>Special state made with quantum computer:</a:t>
            </a:r>
          </a:p>
        </p:txBody>
      </p:sp>
      <p:grpSp>
        <p:nvGrpSpPr>
          <p:cNvPr id="2114" name="Group 2114"/>
          <p:cNvGrpSpPr/>
          <p:nvPr/>
        </p:nvGrpSpPr>
        <p:grpSpPr>
          <a:xfrm>
            <a:off x="2605510" y="1303203"/>
            <a:ext cx="5639498" cy="1043810"/>
            <a:chOff x="0" y="0"/>
            <a:chExt cx="5639496" cy="1043808"/>
          </a:xfrm>
        </p:grpSpPr>
        <p:sp>
          <p:nvSpPr>
            <p:cNvPr id="2110" name="Shape 2110"/>
            <p:cNvSpPr/>
            <p:nvPr/>
          </p:nvSpPr>
          <p:spPr>
            <a:xfrm>
              <a:off x="-1" y="11356"/>
              <a:ext cx="2402735" cy="806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000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111" name="Shape 2111"/>
            <p:cNvSpPr/>
            <p:nvPr/>
          </p:nvSpPr>
          <p:spPr>
            <a:xfrm flipV="1">
              <a:off x="3683489" y="775736"/>
              <a:ext cx="228601" cy="226177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bevel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2112" name="Shape 2112"/>
            <p:cNvSpPr/>
            <p:nvPr/>
          </p:nvSpPr>
          <p:spPr>
            <a:xfrm flipH="1" flipV="1">
              <a:off x="1631286" y="817632"/>
              <a:ext cx="224384" cy="226177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bevel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2113" name="Shape 2113"/>
            <p:cNvSpPr/>
            <p:nvPr/>
          </p:nvSpPr>
          <p:spPr>
            <a:xfrm>
              <a:off x="3236762" y="0"/>
              <a:ext cx="2402735" cy="806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000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6" grpId="2" animBg="1" advAuto="0"/>
      <p:bldP spid="2100" grpId="3" animBg="1" advAuto="0"/>
      <p:bldP spid="2107" grpId="4" animBg="1" advAuto="0"/>
      <p:bldP spid="2108" grpId="5" animBg="1" advAuto="0"/>
      <p:bldP spid="2114" grpId="1" animBg="1" advAuto="0"/>
      <p:bldP spid="2114" grpId="6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6" name="image29.jpg"/>
          <p:cNvPicPr/>
          <p:nvPr/>
        </p:nvPicPr>
        <p:blipFill>
          <a:blip r:embed="rId2">
            <a:extLst/>
          </a:blip>
          <a:srcRect t="5584" b="12481"/>
          <a:stretch>
            <a:fillRect/>
          </a:stretch>
        </p:blipFill>
        <p:spPr>
          <a:xfrm>
            <a:off x="762000" y="609599"/>
            <a:ext cx="7701675" cy="4191134"/>
          </a:xfrm>
          <a:prstGeom prst="rect">
            <a:avLst/>
          </a:prstGeom>
          <a:ln w="28575">
            <a:solidFill>
              <a:srgbClr val="0000CC"/>
            </a:solidFill>
          </a:ln>
        </p:spPr>
      </p:pic>
      <p:sp>
        <p:nvSpPr>
          <p:cNvPr id="2117" name="Shape 2117"/>
          <p:cNvSpPr/>
          <p:nvPr/>
        </p:nvSpPr>
        <p:spPr>
          <a:xfrm>
            <a:off x="5999742" y="3629962"/>
            <a:ext cx="815465" cy="557869"/>
          </a:xfrm>
          <a:prstGeom prst="rect">
            <a:avLst/>
          </a:prstGeom>
          <a:solidFill>
            <a:srgbClr val="FFFF99"/>
          </a:solidFill>
          <a:ln w="15875">
            <a:solidFill>
              <a:srgbClr val="0000FF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 sz="1800"/>
            </a:pPr>
            <a:r>
              <a:rPr sz="1600">
                <a:latin typeface="Arial"/>
                <a:ea typeface="Arial"/>
                <a:cs typeface="Arial"/>
                <a:sym typeface="Arial"/>
              </a:rPr>
              <a:t>Wayne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 algn="ctr">
              <a:defRPr sz="1800"/>
            </a:pPr>
            <a:r>
              <a:rPr sz="1600">
                <a:latin typeface="Arial"/>
                <a:ea typeface="Arial"/>
                <a:cs typeface="Arial"/>
                <a:sym typeface="Arial"/>
              </a:rPr>
              <a:t>Itano</a:t>
            </a:r>
          </a:p>
        </p:txBody>
      </p:sp>
      <p:sp>
        <p:nvSpPr>
          <p:cNvPr id="2118" name="Shape 2118"/>
          <p:cNvSpPr/>
          <p:nvPr/>
        </p:nvSpPr>
        <p:spPr>
          <a:xfrm>
            <a:off x="5918246" y="730357"/>
            <a:ext cx="978457" cy="557868"/>
          </a:xfrm>
          <a:prstGeom prst="rect">
            <a:avLst/>
          </a:prstGeom>
          <a:solidFill>
            <a:srgbClr val="FFFF99"/>
          </a:solidFill>
          <a:ln w="15875">
            <a:solidFill>
              <a:srgbClr val="0000FF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 sz="1800"/>
            </a:pPr>
            <a:r>
              <a:rPr sz="1600">
                <a:latin typeface="Arial"/>
                <a:ea typeface="Arial"/>
                <a:cs typeface="Arial"/>
                <a:sym typeface="Arial"/>
              </a:rPr>
              <a:t>Jim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 algn="ctr">
              <a:defRPr sz="1800"/>
            </a:pPr>
            <a:r>
              <a:rPr sz="1600">
                <a:latin typeface="Arial"/>
                <a:ea typeface="Arial"/>
                <a:cs typeface="Arial"/>
                <a:sym typeface="Arial"/>
              </a:rPr>
              <a:t>Bergquist</a:t>
            </a:r>
          </a:p>
        </p:txBody>
      </p:sp>
      <p:sp>
        <p:nvSpPr>
          <p:cNvPr id="2119" name="Shape 2119"/>
          <p:cNvSpPr/>
          <p:nvPr/>
        </p:nvSpPr>
        <p:spPr>
          <a:xfrm>
            <a:off x="4647996" y="730042"/>
            <a:ext cx="967145" cy="557868"/>
          </a:xfrm>
          <a:prstGeom prst="rect">
            <a:avLst/>
          </a:prstGeom>
          <a:solidFill>
            <a:srgbClr val="FFFF99"/>
          </a:solidFill>
          <a:ln w="15875">
            <a:solidFill>
              <a:srgbClr val="0000FF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 sz="1800"/>
            </a:pPr>
            <a:r>
              <a:rPr sz="1600">
                <a:latin typeface="Arial"/>
                <a:ea typeface="Arial"/>
                <a:cs typeface="Arial"/>
                <a:sym typeface="Arial"/>
              </a:rPr>
              <a:t>Dave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 algn="ctr">
              <a:defRPr sz="1800"/>
            </a:pPr>
            <a:r>
              <a:rPr sz="1600">
                <a:latin typeface="Arial"/>
                <a:ea typeface="Arial"/>
                <a:cs typeface="Arial"/>
                <a:sym typeface="Arial"/>
              </a:rPr>
              <a:t>Wineland</a:t>
            </a:r>
          </a:p>
        </p:txBody>
      </p:sp>
      <p:sp>
        <p:nvSpPr>
          <p:cNvPr id="2120" name="Shape 2120"/>
          <p:cNvSpPr/>
          <p:nvPr/>
        </p:nvSpPr>
        <p:spPr>
          <a:xfrm>
            <a:off x="7361745" y="730042"/>
            <a:ext cx="989569" cy="557869"/>
          </a:xfrm>
          <a:prstGeom prst="rect">
            <a:avLst/>
          </a:prstGeom>
          <a:solidFill>
            <a:srgbClr val="FFFF99"/>
          </a:solidFill>
          <a:ln w="15875">
            <a:solidFill>
              <a:srgbClr val="0000FF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 sz="1800"/>
            </a:pPr>
            <a:r>
              <a:rPr sz="1600">
                <a:latin typeface="Arial"/>
                <a:ea typeface="Arial"/>
                <a:cs typeface="Arial"/>
                <a:sym typeface="Arial"/>
              </a:rPr>
              <a:t>Bob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 algn="ctr">
              <a:defRPr sz="1800"/>
            </a:pPr>
            <a:r>
              <a:rPr sz="1600">
                <a:latin typeface="Arial"/>
                <a:ea typeface="Arial"/>
                <a:cs typeface="Arial"/>
                <a:sym typeface="Arial"/>
              </a:rPr>
              <a:t>Drullinger</a:t>
            </a:r>
          </a:p>
        </p:txBody>
      </p:sp>
      <p:sp>
        <p:nvSpPr>
          <p:cNvPr id="2121" name="Shape 2121"/>
          <p:cNvSpPr/>
          <p:nvPr/>
        </p:nvSpPr>
        <p:spPr>
          <a:xfrm>
            <a:off x="4120812" y="3197587"/>
            <a:ext cx="899478" cy="557869"/>
          </a:xfrm>
          <a:prstGeom prst="rect">
            <a:avLst/>
          </a:prstGeom>
          <a:solidFill>
            <a:srgbClr val="FFFF99"/>
          </a:solidFill>
          <a:ln w="15875">
            <a:solidFill>
              <a:srgbClr val="0000FF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 sz="1800"/>
            </a:pPr>
            <a:r>
              <a:rPr sz="1600">
                <a:latin typeface="Arial"/>
                <a:ea typeface="Arial"/>
                <a:cs typeface="Arial"/>
                <a:sym typeface="Arial"/>
              </a:rPr>
              <a:t>Didi</a:t>
            </a:r>
          </a:p>
          <a:p>
            <a:pPr lvl="0" algn="ctr">
              <a:defRPr sz="1800"/>
            </a:pPr>
            <a:r>
              <a:rPr sz="1600">
                <a:latin typeface="Arial"/>
                <a:ea typeface="Arial"/>
                <a:cs typeface="Arial"/>
                <a:sym typeface="Arial"/>
              </a:rPr>
              <a:t>Leibfried</a:t>
            </a:r>
          </a:p>
        </p:txBody>
      </p:sp>
      <p:sp>
        <p:nvSpPr>
          <p:cNvPr id="2122" name="Shape 2122"/>
          <p:cNvSpPr/>
          <p:nvPr/>
        </p:nvSpPr>
        <p:spPr>
          <a:xfrm>
            <a:off x="1741572" y="703552"/>
            <a:ext cx="910690" cy="557868"/>
          </a:xfrm>
          <a:prstGeom prst="rect">
            <a:avLst/>
          </a:prstGeom>
          <a:solidFill>
            <a:srgbClr val="FFFF99"/>
          </a:solidFill>
          <a:ln w="15875">
            <a:solidFill>
              <a:srgbClr val="0000FF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 sz="1800"/>
            </a:pPr>
            <a:r>
              <a:rPr sz="1600">
                <a:latin typeface="Arial"/>
                <a:ea typeface="Arial"/>
                <a:cs typeface="Arial"/>
                <a:sym typeface="Arial"/>
              </a:rPr>
              <a:t>John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 algn="ctr">
              <a:defRPr sz="1800"/>
            </a:pPr>
            <a:r>
              <a:rPr sz="1600">
                <a:latin typeface="Arial"/>
                <a:ea typeface="Arial"/>
                <a:cs typeface="Arial"/>
                <a:sym typeface="Arial"/>
              </a:rPr>
              <a:t>Bollinger</a:t>
            </a:r>
          </a:p>
        </p:txBody>
      </p:sp>
      <p:sp>
        <p:nvSpPr>
          <p:cNvPr id="2123" name="Shape 2123"/>
          <p:cNvSpPr/>
          <p:nvPr/>
        </p:nvSpPr>
        <p:spPr>
          <a:xfrm>
            <a:off x="2967604" y="736852"/>
            <a:ext cx="1159431" cy="557868"/>
          </a:xfrm>
          <a:prstGeom prst="rect">
            <a:avLst/>
          </a:prstGeom>
          <a:solidFill>
            <a:srgbClr val="FFFF99"/>
          </a:solidFill>
          <a:ln w="15875">
            <a:solidFill>
              <a:srgbClr val="0000FF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 sz="1800"/>
            </a:pPr>
            <a:r>
              <a:rPr sz="1600">
                <a:latin typeface="Arial"/>
                <a:ea typeface="Arial"/>
                <a:cs typeface="Arial"/>
                <a:sym typeface="Arial"/>
              </a:rPr>
              <a:t>Till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 algn="ctr">
              <a:defRPr sz="1800"/>
            </a:pPr>
            <a:r>
              <a:rPr sz="1600">
                <a:latin typeface="Arial"/>
                <a:ea typeface="Arial"/>
                <a:cs typeface="Arial"/>
                <a:sym typeface="Arial"/>
              </a:rPr>
              <a:t>Rosenband</a:t>
            </a:r>
          </a:p>
        </p:txBody>
      </p:sp>
      <p:sp>
        <p:nvSpPr>
          <p:cNvPr id="2124" name="Shape 2124"/>
          <p:cNvSpPr/>
          <p:nvPr/>
        </p:nvSpPr>
        <p:spPr>
          <a:xfrm>
            <a:off x="230982" y="4799576"/>
            <a:ext cx="8763711" cy="1188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defRPr sz="1800"/>
            </a:pPr>
            <a:r>
              <a:rPr sz="2800">
                <a:latin typeface="Arial"/>
                <a:ea typeface="Arial"/>
                <a:cs typeface="Arial"/>
                <a:sym typeface="Arial"/>
              </a:rPr>
              <a:t>● plus students, postdocs, visitors (&gt; 100)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2800">
                <a:latin typeface="Arial"/>
                <a:ea typeface="Arial"/>
                <a:cs typeface="Arial"/>
                <a:sym typeface="Arial"/>
              </a:rPr>
              <a:t>● institutional support: 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Helmut Hellwig, Sam Stein, </a:t>
            </a:r>
          </a:p>
          <a:p>
            <a:pPr lvl="0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Don Sullivan, Tom O’Brian, Carl Williams, Katharine Gebbie…</a:t>
            </a:r>
          </a:p>
        </p:txBody>
      </p:sp>
      <p:sp>
        <p:nvSpPr>
          <p:cNvPr id="2125" name="Shape 2125"/>
          <p:cNvSpPr/>
          <p:nvPr/>
        </p:nvSpPr>
        <p:spPr>
          <a:xfrm>
            <a:off x="76199" y="76200"/>
            <a:ext cx="6660343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800"/>
              <a:t>NIST group: collaboration of many people</a:t>
            </a:r>
          </a:p>
        </p:txBody>
      </p:sp>
      <p:grpSp>
        <p:nvGrpSpPr>
          <p:cNvPr id="2128" name="Group 2128"/>
          <p:cNvGrpSpPr/>
          <p:nvPr/>
        </p:nvGrpSpPr>
        <p:grpSpPr>
          <a:xfrm>
            <a:off x="938883" y="2705866"/>
            <a:ext cx="1121770" cy="1379648"/>
            <a:chOff x="0" y="0"/>
            <a:chExt cx="1121769" cy="1379647"/>
          </a:xfrm>
        </p:grpSpPr>
        <p:sp>
          <p:nvSpPr>
            <p:cNvPr id="2126" name="Shape 2126"/>
            <p:cNvSpPr/>
            <p:nvPr/>
          </p:nvSpPr>
          <p:spPr>
            <a:xfrm>
              <a:off x="0" y="0"/>
              <a:ext cx="1121770" cy="1379648"/>
            </a:xfrm>
            <a:prstGeom prst="rect">
              <a:avLst/>
            </a:prstGeom>
            <a:solidFill>
              <a:srgbClr val="3333C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pic>
          <p:nvPicPr>
            <p:cNvPr id="2127" name="image30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21770" cy="1379648"/>
            </a:xfrm>
            <a:prstGeom prst="rect">
              <a:avLst/>
            </a:prstGeom>
            <a:ln w="28575" cap="flat">
              <a:solidFill>
                <a:srgbClr val="0000CC"/>
              </a:solidFill>
              <a:prstDash val="solid"/>
              <a:bevel/>
            </a:ln>
            <a:effectLst/>
          </p:spPr>
        </p:pic>
      </p:grpSp>
      <p:sp>
        <p:nvSpPr>
          <p:cNvPr id="2129" name="Shape 2129"/>
          <p:cNvSpPr/>
          <p:nvPr/>
        </p:nvSpPr>
        <p:spPr>
          <a:xfrm>
            <a:off x="758550" y="4121672"/>
            <a:ext cx="2173056" cy="557868"/>
          </a:xfrm>
          <a:prstGeom prst="rect">
            <a:avLst/>
          </a:prstGeom>
          <a:solidFill>
            <a:srgbClr val="FFFF99"/>
          </a:solidFill>
          <a:ln w="15875">
            <a:solidFill>
              <a:srgbClr val="0000FF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defRPr sz="1800"/>
            </a:pPr>
            <a:r>
              <a:rPr sz="1600">
                <a:latin typeface="Arial"/>
                <a:ea typeface="Arial"/>
                <a:cs typeface="Arial"/>
                <a:sym typeface="Arial"/>
              </a:rPr>
              <a:t>Chris Monroe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 algn="ctr">
              <a:defRPr sz="1800"/>
            </a:pPr>
            <a:r>
              <a:rPr sz="1600">
                <a:latin typeface="Arial"/>
                <a:ea typeface="Arial"/>
                <a:cs typeface="Arial"/>
                <a:sym typeface="Arial"/>
              </a:rPr>
              <a:t>(now at U. Maryland)</a:t>
            </a:r>
          </a:p>
        </p:txBody>
      </p:sp>
      <p:sp>
        <p:nvSpPr>
          <p:cNvPr id="2130" name="Shape 2130"/>
          <p:cNvSpPr/>
          <p:nvPr/>
        </p:nvSpPr>
        <p:spPr>
          <a:xfrm>
            <a:off x="230982" y="560287"/>
            <a:ext cx="318925" cy="486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800"/>
              <a:t>●</a:t>
            </a:r>
          </a:p>
        </p:txBody>
      </p:sp>
      <p:grpSp>
        <p:nvGrpSpPr>
          <p:cNvPr id="2138" name="Group 2138"/>
          <p:cNvGrpSpPr/>
          <p:nvPr/>
        </p:nvGrpSpPr>
        <p:grpSpPr>
          <a:xfrm>
            <a:off x="945741" y="6062988"/>
            <a:ext cx="5997715" cy="749491"/>
            <a:chOff x="0" y="0"/>
            <a:chExt cx="5997714" cy="749490"/>
          </a:xfrm>
        </p:grpSpPr>
        <p:sp>
          <p:nvSpPr>
            <p:cNvPr id="2131" name="Shape 2131"/>
            <p:cNvSpPr/>
            <p:nvPr/>
          </p:nvSpPr>
          <p:spPr>
            <a:xfrm>
              <a:off x="0" y="-1"/>
              <a:ext cx="5997715" cy="74949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3333CC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2132" name="image31.png" descr="NISTBLUE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818321" y="228600"/>
              <a:ext cx="1129785" cy="3249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33" name="image32.jpg" descr="darpa.JP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088834" y="110088"/>
              <a:ext cx="956443" cy="5400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34" name="image33.jpg" descr="ONR09.JP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042414" y="192754"/>
              <a:ext cx="956443" cy="4088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35" name="image34.jpg" descr="IARPA_RGB_NoTa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71892" y="53001"/>
              <a:ext cx="614856" cy="6044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36" name="image35.png" descr="afrtitle"/>
            <p:cNvPicPr/>
            <p:nvPr/>
          </p:nvPicPr>
          <p:blipFill>
            <a:blip r:embed="rId8">
              <a:extLst/>
            </a:blip>
            <a:srcRect l="79999" r="4000"/>
            <a:stretch>
              <a:fillRect/>
            </a:stretch>
          </p:blipFill>
          <p:spPr>
            <a:xfrm>
              <a:off x="4193712" y="86273"/>
              <a:ext cx="575035" cy="609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37" name="image36.gif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180982" y="49431"/>
              <a:ext cx="580954" cy="5809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39" name="image37.jpg"/>
          <p:cNvPicPr/>
          <p:nvPr/>
        </p:nvPicPr>
        <p:blipFill>
          <a:blip r:embed="rId10">
            <a:extLst/>
          </a:blip>
          <a:srcRect l="11870" t="3870" r="6690" b="26856"/>
          <a:stretch>
            <a:fillRect/>
          </a:stretch>
        </p:blipFill>
        <p:spPr>
          <a:xfrm>
            <a:off x="7238999" y="3048000"/>
            <a:ext cx="1078304" cy="1403438"/>
          </a:xfrm>
          <a:prstGeom prst="rect">
            <a:avLst/>
          </a:prstGeom>
          <a:ln w="28575">
            <a:solidFill>
              <a:srgbClr val="0000CC"/>
            </a:solidFill>
          </a:ln>
        </p:spPr>
      </p:pic>
      <p:sp>
        <p:nvSpPr>
          <p:cNvPr id="2140" name="Shape 2140"/>
          <p:cNvSpPr/>
          <p:nvPr/>
        </p:nvSpPr>
        <p:spPr>
          <a:xfrm>
            <a:off x="6932181" y="4461021"/>
            <a:ext cx="1498164" cy="329269"/>
          </a:xfrm>
          <a:prstGeom prst="rect">
            <a:avLst/>
          </a:prstGeom>
          <a:solidFill>
            <a:srgbClr val="FFFF99"/>
          </a:solidFill>
          <a:ln w="15875">
            <a:solidFill>
              <a:srgbClr val="0000FF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600"/>
              <a:t>Dave Leibrandt</a:t>
            </a:r>
          </a:p>
        </p:txBody>
      </p:sp>
      <p:pic>
        <p:nvPicPr>
          <p:cNvPr id="2141" name="image38.jpg"/>
          <p:cNvPicPr/>
          <p:nvPr/>
        </p:nvPicPr>
        <p:blipFill>
          <a:blip r:embed="rId11">
            <a:extLst/>
          </a:blip>
          <a:srcRect l="18654" b="34297"/>
          <a:stretch>
            <a:fillRect/>
          </a:stretch>
        </p:blipFill>
        <p:spPr>
          <a:xfrm>
            <a:off x="7321857" y="4884818"/>
            <a:ext cx="1697371" cy="1919355"/>
          </a:xfrm>
          <a:prstGeom prst="rect">
            <a:avLst/>
          </a:prstGeom>
          <a:ln w="19050">
            <a:solidFill>
              <a:srgbClr val="0000CC"/>
            </a:solidFill>
          </a:ln>
        </p:spPr>
      </p:pic>
      <p:sp>
        <p:nvSpPr>
          <p:cNvPr id="2142" name="Shape 2142"/>
          <p:cNvSpPr/>
          <p:nvPr/>
        </p:nvSpPr>
        <p:spPr>
          <a:xfrm>
            <a:off x="7296880" y="6489312"/>
            <a:ext cx="1747325" cy="316984"/>
          </a:xfrm>
          <a:prstGeom prst="rect">
            <a:avLst/>
          </a:prstGeom>
          <a:solidFill>
            <a:srgbClr val="FFFF99"/>
          </a:solidFill>
          <a:ln w="15875">
            <a:solidFill>
              <a:srgbClr val="0000FF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500"/>
              <a:t>Katharine Gebbie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4" name="image3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0956"/>
            <a:ext cx="9220200" cy="6915151"/>
          </a:xfrm>
          <a:prstGeom prst="rect">
            <a:avLst/>
          </a:prstGeom>
          <a:ln w="12700">
            <a:miter lim="400000"/>
          </a:ln>
        </p:spPr>
      </p:pic>
      <p:sp>
        <p:nvSpPr>
          <p:cNvPr id="2145" name="Shape 2145"/>
          <p:cNvSpPr/>
          <p:nvPr/>
        </p:nvSpPr>
        <p:spPr>
          <a:xfrm>
            <a:off x="184110" y="79949"/>
            <a:ext cx="2165708" cy="810207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FF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 sz="1800"/>
            </a:pPr>
            <a:r>
              <a:rPr sz="2800">
                <a:latin typeface="Arial"/>
                <a:ea typeface="Arial"/>
                <a:cs typeface="Arial"/>
                <a:sym typeface="Arial"/>
              </a:rPr>
              <a:t>Stockholm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 algn="ctr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(December, 2012)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7" name="image40.jpg"/>
          <p:cNvPicPr/>
          <p:nvPr/>
        </p:nvPicPr>
        <p:blipFill>
          <a:blip r:embed="rId2">
            <a:extLst/>
          </a:blip>
          <a:srcRect l="3957" r="3749"/>
          <a:stretch>
            <a:fillRect/>
          </a:stretch>
        </p:blipFill>
        <p:spPr>
          <a:xfrm>
            <a:off x="-217821" y="0"/>
            <a:ext cx="959869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48" name="Shape 2148"/>
          <p:cNvSpPr/>
          <p:nvPr/>
        </p:nvSpPr>
        <p:spPr>
          <a:xfrm>
            <a:off x="-75573" y="97125"/>
            <a:ext cx="3847118" cy="797507"/>
          </a:xfrm>
          <a:prstGeom prst="rect">
            <a:avLst/>
          </a:prstGeom>
          <a:solidFill>
            <a:srgbClr val="FFFF99"/>
          </a:solidFill>
          <a:ln w="15875">
            <a:solidFill>
              <a:srgbClr val="0000FF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 sz="1800"/>
            </a:pPr>
            <a:r>
              <a:rPr sz="2800">
                <a:latin typeface="Arial"/>
                <a:ea typeface="Arial"/>
                <a:cs typeface="Arial"/>
                <a:sym typeface="Arial"/>
              </a:rPr>
              <a:t>Nobel award ceremony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 algn="ctr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(Stockholm Concert Hall)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" name="image41.jpg"/>
          <p:cNvPicPr/>
          <p:nvPr/>
        </p:nvPicPr>
        <p:blipFill>
          <a:blip r:embed="rId2">
            <a:extLst/>
          </a:blip>
          <a:srcRect l="6875"/>
          <a:stretch>
            <a:fillRect/>
          </a:stretch>
        </p:blipFill>
        <p:spPr>
          <a:xfrm>
            <a:off x="-198952" y="-85726"/>
            <a:ext cx="9848475" cy="70580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" name="image4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1450" y="0"/>
            <a:ext cx="992764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53" name="Shape 2153"/>
          <p:cNvSpPr/>
          <p:nvPr/>
        </p:nvSpPr>
        <p:spPr>
          <a:xfrm>
            <a:off x="44228" y="232351"/>
            <a:ext cx="2491096" cy="797507"/>
          </a:xfrm>
          <a:prstGeom prst="rect">
            <a:avLst/>
          </a:prstGeom>
          <a:solidFill>
            <a:srgbClr val="FFFF99"/>
          </a:solidFill>
          <a:ln w="15875">
            <a:solidFill>
              <a:srgbClr val="0000FF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 sz="1800"/>
            </a:pPr>
            <a:r>
              <a:rPr sz="2800">
                <a:latin typeface="Arial"/>
                <a:ea typeface="Arial"/>
                <a:cs typeface="Arial"/>
                <a:sym typeface="Arial"/>
              </a:rPr>
              <a:t>Banquet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 algn="ctr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(Stockholm City Hall)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5" name="image43.jpg"/>
          <p:cNvPicPr/>
          <p:nvPr/>
        </p:nvPicPr>
        <p:blipFill>
          <a:blip r:embed="rId2">
            <a:extLst/>
          </a:blip>
          <a:srcRect l="2929" r="829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56" name="Shape 2156"/>
          <p:cNvSpPr/>
          <p:nvPr/>
        </p:nvSpPr>
        <p:spPr>
          <a:xfrm>
            <a:off x="511597" y="503826"/>
            <a:ext cx="2051657" cy="808545"/>
          </a:xfrm>
          <a:prstGeom prst="rect">
            <a:avLst/>
          </a:prstGeom>
          <a:solidFill>
            <a:srgbClr val="FFFF99"/>
          </a:solidFill>
          <a:ln w="15875">
            <a:solidFill>
              <a:srgbClr val="0000FF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Banquet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 algn="ctr"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Choreography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8" name="image4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9971" y="691116"/>
            <a:ext cx="7389629" cy="5542222"/>
          </a:xfrm>
          <a:prstGeom prst="rect">
            <a:avLst/>
          </a:prstGeom>
          <a:ln w="12700">
            <a:miter lim="400000"/>
          </a:ln>
        </p:spPr>
      </p:pic>
      <p:sp>
        <p:nvSpPr>
          <p:cNvPr id="2159" name="Shape 2159"/>
          <p:cNvSpPr/>
          <p:nvPr/>
        </p:nvSpPr>
        <p:spPr>
          <a:xfrm>
            <a:off x="618328" y="118922"/>
            <a:ext cx="5184811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800"/>
              <a:t>And good friends along the way!</a:t>
            </a:r>
          </a:p>
        </p:txBody>
      </p:sp>
      <p:sp>
        <p:nvSpPr>
          <p:cNvPr id="2160" name="Shape 2160"/>
          <p:cNvSpPr/>
          <p:nvPr/>
        </p:nvSpPr>
        <p:spPr>
          <a:xfrm>
            <a:off x="6015363" y="5562598"/>
            <a:ext cx="967146" cy="557869"/>
          </a:xfrm>
          <a:prstGeom prst="rect">
            <a:avLst/>
          </a:prstGeom>
          <a:solidFill>
            <a:srgbClr val="FFFF99"/>
          </a:solidFill>
          <a:ln w="15875">
            <a:solidFill>
              <a:srgbClr val="0000FF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 sz="1800"/>
            </a:pPr>
            <a:r>
              <a:rPr sz="1600">
                <a:latin typeface="Arial"/>
                <a:ea typeface="Arial"/>
                <a:cs typeface="Arial"/>
                <a:sym typeface="Arial"/>
              </a:rPr>
              <a:t>Sedna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 algn="ctr">
              <a:defRPr sz="1800"/>
            </a:pPr>
            <a:r>
              <a:rPr sz="1600">
                <a:latin typeface="Arial"/>
                <a:ea typeface="Arial"/>
                <a:cs typeface="Arial"/>
                <a:sym typeface="Arial"/>
              </a:rPr>
              <a:t>Wineland</a:t>
            </a:r>
          </a:p>
        </p:txBody>
      </p:sp>
      <p:sp>
        <p:nvSpPr>
          <p:cNvPr id="2161" name="Shape 2161"/>
          <p:cNvSpPr/>
          <p:nvPr/>
        </p:nvSpPr>
        <p:spPr>
          <a:xfrm>
            <a:off x="4988424" y="5562600"/>
            <a:ext cx="888068" cy="557868"/>
          </a:xfrm>
          <a:prstGeom prst="rect">
            <a:avLst/>
          </a:prstGeom>
          <a:solidFill>
            <a:srgbClr val="FFFF99"/>
          </a:solidFill>
          <a:ln w="15875">
            <a:solidFill>
              <a:srgbClr val="0000FF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 sz="1800"/>
            </a:pPr>
            <a:r>
              <a:rPr sz="1600">
                <a:latin typeface="Arial"/>
                <a:ea typeface="Arial"/>
                <a:cs typeface="Arial"/>
                <a:sym typeface="Arial"/>
              </a:rPr>
              <a:t>Serge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 algn="ctr">
              <a:defRPr sz="1800"/>
            </a:pPr>
            <a:r>
              <a:rPr sz="1600">
                <a:latin typeface="Arial"/>
                <a:ea typeface="Arial"/>
                <a:cs typeface="Arial"/>
                <a:sym typeface="Arial"/>
              </a:rPr>
              <a:t>Haroche</a:t>
            </a:r>
          </a:p>
        </p:txBody>
      </p:sp>
      <p:sp>
        <p:nvSpPr>
          <p:cNvPr id="2162" name="Shape 2162"/>
          <p:cNvSpPr/>
          <p:nvPr/>
        </p:nvSpPr>
        <p:spPr>
          <a:xfrm>
            <a:off x="3874796" y="5562601"/>
            <a:ext cx="992670" cy="557868"/>
          </a:xfrm>
          <a:prstGeom prst="rect">
            <a:avLst/>
          </a:prstGeom>
          <a:solidFill>
            <a:srgbClr val="FFFF99"/>
          </a:solidFill>
          <a:ln w="15875">
            <a:solidFill>
              <a:srgbClr val="0000FF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 sz="1800"/>
            </a:pPr>
            <a:r>
              <a:rPr sz="1600">
                <a:latin typeface="Arial"/>
                <a:ea typeface="Arial"/>
                <a:cs typeface="Arial"/>
                <a:sym typeface="Arial"/>
              </a:rPr>
              <a:t>Claudine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 algn="ctr">
              <a:defRPr sz="1800"/>
            </a:pPr>
            <a:r>
              <a:rPr sz="1600">
                <a:latin typeface="Arial"/>
                <a:ea typeface="Arial"/>
                <a:cs typeface="Arial"/>
                <a:sym typeface="Arial"/>
              </a:rPr>
              <a:t>Haroche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/>
          <p:nvPr/>
        </p:nvSpPr>
        <p:spPr>
          <a:xfrm>
            <a:off x="124472" y="1093341"/>
            <a:ext cx="4059919" cy="101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“superposition states”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of a box</a:t>
            </a:r>
          </a:p>
        </p:txBody>
      </p:sp>
      <p:grpSp>
        <p:nvGrpSpPr>
          <p:cNvPr id="626" name="Group 626"/>
          <p:cNvGrpSpPr/>
          <p:nvPr/>
        </p:nvGrpSpPr>
        <p:grpSpPr>
          <a:xfrm>
            <a:off x="469899" y="2971800"/>
            <a:ext cx="4867683" cy="1824544"/>
            <a:chOff x="0" y="0"/>
            <a:chExt cx="4867681" cy="1824543"/>
          </a:xfrm>
        </p:grpSpPr>
        <p:sp>
          <p:nvSpPr>
            <p:cNvPr id="614" name="Shape 614"/>
            <p:cNvSpPr/>
            <p:nvPr/>
          </p:nvSpPr>
          <p:spPr>
            <a:xfrm>
              <a:off x="12699" y="342900"/>
              <a:ext cx="1371601" cy="1295400"/>
            </a:xfrm>
            <a:prstGeom prst="rect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5" name="Shape 615"/>
            <p:cNvSpPr/>
            <p:nvPr/>
          </p:nvSpPr>
          <p:spPr>
            <a:xfrm flipV="1">
              <a:off x="-1" y="0"/>
              <a:ext cx="647701" cy="34290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616" name="Shape 616"/>
            <p:cNvSpPr/>
            <p:nvPr/>
          </p:nvSpPr>
          <p:spPr>
            <a:xfrm flipV="1">
              <a:off x="28575" y="1285875"/>
              <a:ext cx="647700" cy="34290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617" name="Shape 617"/>
            <p:cNvSpPr/>
            <p:nvPr/>
          </p:nvSpPr>
          <p:spPr>
            <a:xfrm flipV="1">
              <a:off x="1381125" y="1285875"/>
              <a:ext cx="647700" cy="34290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618" name="Shape 618"/>
            <p:cNvSpPr/>
            <p:nvPr/>
          </p:nvSpPr>
          <p:spPr>
            <a:xfrm>
              <a:off x="3416300" y="38100"/>
              <a:ext cx="1371600" cy="1295400"/>
            </a:xfrm>
            <a:prstGeom prst="rect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9" name="Shape 619"/>
            <p:cNvSpPr/>
            <p:nvPr/>
          </p:nvSpPr>
          <p:spPr>
            <a:xfrm flipV="1">
              <a:off x="2768600" y="38100"/>
              <a:ext cx="647700" cy="34290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620" name="Shape 620"/>
            <p:cNvSpPr/>
            <p:nvPr/>
          </p:nvSpPr>
          <p:spPr>
            <a:xfrm flipV="1">
              <a:off x="4149725" y="1323975"/>
              <a:ext cx="647700" cy="34290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621" name="Shape 621"/>
            <p:cNvSpPr/>
            <p:nvPr/>
          </p:nvSpPr>
          <p:spPr>
            <a:xfrm flipV="1">
              <a:off x="4149725" y="28574"/>
              <a:ext cx="647700" cy="34290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622" name="Shape 622"/>
            <p:cNvSpPr/>
            <p:nvPr/>
          </p:nvSpPr>
          <p:spPr>
            <a:xfrm>
              <a:off x="647699" y="0"/>
              <a:ext cx="1371601" cy="1295400"/>
            </a:xfrm>
            <a:prstGeom prst="rect">
              <a:avLst/>
            </a:prstGeom>
            <a:solidFill>
              <a:srgbClr val="CCECFF"/>
            </a:solidFill>
            <a:ln w="190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3" name="Shape 623"/>
            <p:cNvSpPr/>
            <p:nvPr/>
          </p:nvSpPr>
          <p:spPr>
            <a:xfrm>
              <a:off x="2781299" y="381000"/>
              <a:ext cx="1371601" cy="1295400"/>
            </a:xfrm>
            <a:prstGeom prst="rect">
              <a:avLst/>
            </a:prstGeom>
            <a:solidFill>
              <a:srgbClr val="CCECFF"/>
            </a:solidFill>
            <a:ln w="190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4" name="Shape 624"/>
            <p:cNvSpPr/>
            <p:nvPr/>
          </p:nvSpPr>
          <p:spPr>
            <a:xfrm>
              <a:off x="1622424" y="1336675"/>
              <a:ext cx="476658" cy="4370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4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00">
                  <a:solidFill>
                    <a:srgbClr val="FF0000"/>
                  </a:solidFill>
                </a:rPr>
                <a:t>(a)</a:t>
              </a:r>
            </a:p>
          </p:txBody>
        </p:sp>
        <p:sp>
          <p:nvSpPr>
            <p:cNvPr id="625" name="Shape 625"/>
            <p:cNvSpPr/>
            <p:nvPr/>
          </p:nvSpPr>
          <p:spPr>
            <a:xfrm>
              <a:off x="4391025" y="1387474"/>
              <a:ext cx="476657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4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00">
                  <a:solidFill>
                    <a:srgbClr val="FF0000"/>
                  </a:solidFill>
                </a:rPr>
                <a:t>(b)</a:t>
              </a:r>
            </a:p>
          </p:txBody>
        </p:sp>
      </p:grpSp>
      <p:sp>
        <p:nvSpPr>
          <p:cNvPr id="627" name="Shape 627"/>
          <p:cNvSpPr/>
          <p:nvPr/>
        </p:nvSpPr>
        <p:spPr>
          <a:xfrm>
            <a:off x="1139825" y="4816475"/>
            <a:ext cx="6372781" cy="792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411480" lvl="0" indent="-411480">
              <a:buClr>
                <a:srgbClr val="FF0000"/>
              </a:buClr>
              <a:buSzPct val="100000"/>
              <a:buAutoNum type="arabicPeriod"/>
              <a:defRPr sz="1800"/>
            </a:pPr>
            <a:r>
              <a:rPr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ambiguity about which state the box is in.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defRPr sz="1800"/>
            </a:pPr>
            <a:r>
              <a:rPr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Box possesses </a:t>
            </a:r>
            <a:r>
              <a:rPr sz="24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both properties simultaneously</a:t>
            </a:r>
          </a:p>
        </p:txBody>
      </p:sp>
      <p:sp>
        <p:nvSpPr>
          <p:cNvPr id="628" name="Shape 628"/>
          <p:cNvSpPr/>
          <p:nvPr/>
        </p:nvSpPr>
        <p:spPr>
          <a:xfrm>
            <a:off x="866775" y="130175"/>
            <a:ext cx="6817480" cy="638458"/>
          </a:xfrm>
          <a:prstGeom prst="rect">
            <a:avLst/>
          </a:prstGeom>
          <a:ln w="28575">
            <a:solidFill>
              <a:srgbClr val="0000FF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600"/>
              <a:t>Analog of quantum superposition</a:t>
            </a:r>
          </a:p>
        </p:txBody>
      </p:sp>
      <p:sp>
        <p:nvSpPr>
          <p:cNvPr id="629" name="Shape 629"/>
          <p:cNvSpPr/>
          <p:nvPr/>
        </p:nvSpPr>
        <p:spPr>
          <a:xfrm>
            <a:off x="1168399" y="5581650"/>
            <a:ext cx="7494590" cy="792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0000"/>
                </a:solidFill>
              </a:rPr>
              <a:t>2. quantum measurement: collapse or “projection” into either state (a) or (b)</a:t>
            </a:r>
          </a:p>
        </p:txBody>
      </p:sp>
      <p:sp>
        <p:nvSpPr>
          <p:cNvPr id="630" name="Shape 630"/>
          <p:cNvSpPr/>
          <p:nvPr/>
        </p:nvSpPr>
        <p:spPr>
          <a:xfrm>
            <a:off x="469900" y="6477000"/>
            <a:ext cx="8368901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r>
              <a:t>Fred Alan Wolf, "Taking the Quantum Leap" (Harper &amp; Row, San Francisco, 1981)</a:t>
            </a:r>
          </a:p>
        </p:txBody>
      </p:sp>
      <p:grpSp>
        <p:nvGrpSpPr>
          <p:cNvPr id="640" name="Group 640"/>
          <p:cNvGrpSpPr/>
          <p:nvPr/>
        </p:nvGrpSpPr>
        <p:grpSpPr>
          <a:xfrm>
            <a:off x="4625975" y="974725"/>
            <a:ext cx="2733313" cy="1647825"/>
            <a:chOff x="0" y="0"/>
            <a:chExt cx="2733312" cy="1647825"/>
          </a:xfrm>
        </p:grpSpPr>
        <p:sp>
          <p:nvSpPr>
            <p:cNvPr id="631" name="Shape 631"/>
            <p:cNvSpPr/>
            <p:nvPr/>
          </p:nvSpPr>
          <p:spPr>
            <a:xfrm>
              <a:off x="650875" y="9525"/>
              <a:ext cx="1371600" cy="1295401"/>
            </a:xfrm>
            <a:prstGeom prst="rect">
              <a:avLst/>
            </a:prstGeom>
            <a:solidFill>
              <a:srgbClr val="CCECFF"/>
            </a:solidFill>
            <a:ln w="190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32" name="Shape 632"/>
            <p:cNvSpPr/>
            <p:nvPr/>
          </p:nvSpPr>
          <p:spPr>
            <a:xfrm flipV="1">
              <a:off x="1384300" y="-1"/>
              <a:ext cx="647701" cy="342902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633" name="Shape 633"/>
            <p:cNvSpPr/>
            <p:nvPr/>
          </p:nvSpPr>
          <p:spPr>
            <a:xfrm>
              <a:off x="15875" y="352425"/>
              <a:ext cx="1371600" cy="1295400"/>
            </a:xfrm>
            <a:prstGeom prst="rect">
              <a:avLst/>
            </a:prstGeom>
            <a:solidFill>
              <a:srgbClr val="CCECFF"/>
            </a:solidFill>
            <a:ln w="190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34" name="Shape 634"/>
            <p:cNvSpPr/>
            <p:nvPr/>
          </p:nvSpPr>
          <p:spPr>
            <a:xfrm flipV="1">
              <a:off x="31749" y="1295399"/>
              <a:ext cx="647702" cy="342902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635" name="Shape 635"/>
            <p:cNvSpPr/>
            <p:nvPr/>
          </p:nvSpPr>
          <p:spPr>
            <a:xfrm flipV="1">
              <a:off x="1384300" y="1295399"/>
              <a:ext cx="647701" cy="342902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636" name="Shape 636"/>
            <p:cNvSpPr/>
            <p:nvPr/>
          </p:nvSpPr>
          <p:spPr>
            <a:xfrm flipH="1">
              <a:off x="650874" y="352425"/>
              <a:ext cx="1" cy="97155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637" name="Shape 637"/>
            <p:cNvSpPr/>
            <p:nvPr/>
          </p:nvSpPr>
          <p:spPr>
            <a:xfrm>
              <a:off x="650875" y="1304925"/>
              <a:ext cx="762000" cy="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638" name="Shape 638"/>
            <p:cNvSpPr/>
            <p:nvPr/>
          </p:nvSpPr>
          <p:spPr>
            <a:xfrm flipV="1">
              <a:off x="-1" y="-1"/>
              <a:ext cx="647702" cy="342902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639" name="Shape 639"/>
            <p:cNvSpPr/>
            <p:nvPr/>
          </p:nvSpPr>
          <p:spPr>
            <a:xfrm>
              <a:off x="2374900" y="447675"/>
              <a:ext cx="358413" cy="609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36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60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641" name="Shape 641"/>
          <p:cNvSpPr/>
          <p:nvPr/>
        </p:nvSpPr>
        <p:spPr>
          <a:xfrm>
            <a:off x="6848408" y="2080786"/>
            <a:ext cx="1527087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(a) </a:t>
            </a:r>
            <a:r>
              <a:rPr sz="24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(b)</a:t>
            </a:r>
          </a:p>
        </p:txBody>
      </p:sp>
      <p:sp>
        <p:nvSpPr>
          <p:cNvPr id="642" name="Shape 642"/>
          <p:cNvSpPr/>
          <p:nvPr/>
        </p:nvSpPr>
        <p:spPr>
          <a:xfrm>
            <a:off x="5598976" y="3481883"/>
            <a:ext cx="1289557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(a) </a:t>
            </a:r>
            <a:r>
              <a:rPr sz="24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or</a:t>
            </a:r>
            <a:r>
              <a:rPr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(b)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6" grpId="1" animBg="1" advAuto="0"/>
      <p:bldP spid="627" grpId="4" animBg="1" advAuto="0"/>
      <p:bldP spid="629" grpId="5" animBg="1" advAuto="0"/>
      <p:bldP spid="641" grpId="2" animBg="1" advAuto="0"/>
      <p:bldP spid="642" grpId="3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4" name="image45.jpg"/>
          <p:cNvPicPr/>
          <p:nvPr/>
        </p:nvPicPr>
        <p:blipFill>
          <a:blip r:embed="rId2">
            <a:extLst/>
          </a:blip>
          <a:srcRect t="7834" b="2457"/>
          <a:stretch>
            <a:fillRect/>
          </a:stretch>
        </p:blipFill>
        <p:spPr>
          <a:xfrm>
            <a:off x="76200" y="89356"/>
            <a:ext cx="9001195" cy="5375274"/>
          </a:xfrm>
          <a:prstGeom prst="rect">
            <a:avLst/>
          </a:prstGeom>
          <a:ln w="28575">
            <a:solidFill>
              <a:srgbClr val="3333CC"/>
            </a:solidFill>
          </a:ln>
        </p:spPr>
      </p:pic>
      <p:sp>
        <p:nvSpPr>
          <p:cNvPr id="2165" name="Shape 2165"/>
          <p:cNvSpPr/>
          <p:nvPr/>
        </p:nvSpPr>
        <p:spPr>
          <a:xfrm>
            <a:off x="-33628" y="6109156"/>
            <a:ext cx="8529400" cy="202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800"/>
              <a:t>Shlomi Kotler, Dustin Hite, Katie McCormick ,Susanna Todaro, Leif Waldner, Yiheng Lin, Daniel Slichter, James Chou, David Allcock, Didi Leibfried, Jwo-Sy Chen, Sam Brewer, Kyle McKay</a:t>
            </a:r>
          </a:p>
        </p:txBody>
      </p:sp>
      <p:sp>
        <p:nvSpPr>
          <p:cNvPr id="2166" name="Shape 2166"/>
          <p:cNvSpPr/>
          <p:nvPr/>
        </p:nvSpPr>
        <p:spPr>
          <a:xfrm>
            <a:off x="7277113" y="5867400"/>
            <a:ext cx="1480106" cy="202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800"/>
              <a:t>David Hume       Ting Rei Tan  </a:t>
            </a:r>
          </a:p>
        </p:txBody>
      </p:sp>
      <p:sp>
        <p:nvSpPr>
          <p:cNvPr id="2167" name="Shape 2167"/>
          <p:cNvSpPr/>
          <p:nvPr/>
        </p:nvSpPr>
        <p:spPr>
          <a:xfrm>
            <a:off x="118771" y="5651956"/>
            <a:ext cx="8778489" cy="202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800"/>
              <a:t>Jim Bergquist, John Bollinger, Joe Britton, Justin Bonet, Ryan Bowler, John Gaebler, Andrew Wilson, Dave Wineland, David Leibrandt, Peter Burns, Raghu Srinivas, Shon Cook, Robert Jordens </a:t>
            </a:r>
          </a:p>
        </p:txBody>
      </p:sp>
      <p:sp>
        <p:nvSpPr>
          <p:cNvPr id="2168" name="Shape 2168"/>
          <p:cNvSpPr/>
          <p:nvPr/>
        </p:nvSpPr>
        <p:spPr>
          <a:xfrm>
            <a:off x="194972" y="6566355"/>
            <a:ext cx="4025315" cy="202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800"/>
              <a:t>Not pictured: Brian Sawyer, Till Rosenband, Wayne Itano, Dave Pappas, Bob Drullinger</a:t>
            </a:r>
          </a:p>
        </p:txBody>
      </p:sp>
      <p:sp>
        <p:nvSpPr>
          <p:cNvPr id="2169" name="Shape 2169"/>
          <p:cNvSpPr/>
          <p:nvPr/>
        </p:nvSpPr>
        <p:spPr>
          <a:xfrm>
            <a:off x="6266839" y="251823"/>
            <a:ext cx="2697223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NIST IONS, June 2014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Shape 644"/>
          <p:cNvSpPr/>
          <p:nvPr/>
        </p:nvSpPr>
        <p:spPr>
          <a:xfrm>
            <a:off x="152399" y="68952"/>
            <a:ext cx="8554751" cy="2175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3200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Schrödinger (1952):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2800">
                <a:latin typeface="Arial"/>
                <a:ea typeface="Arial"/>
                <a:cs typeface="Arial"/>
                <a:sym typeface="Arial"/>
              </a:rPr>
              <a:t>“We never experiment with just one electron or atom 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2800">
                <a:latin typeface="Arial"/>
                <a:ea typeface="Arial"/>
                <a:cs typeface="Arial"/>
                <a:sym typeface="Arial"/>
              </a:rPr>
              <a:t>or (small) molecule.  In thought experiments, we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2800">
                <a:latin typeface="Arial"/>
                <a:ea typeface="Arial"/>
                <a:cs typeface="Arial"/>
                <a:sym typeface="Arial"/>
              </a:rPr>
              <a:t>sometimes assume that we do; this invariably entails 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2800">
                <a:latin typeface="Arial"/>
                <a:ea typeface="Arial"/>
                <a:cs typeface="Arial"/>
                <a:sym typeface="Arial"/>
              </a:rPr>
              <a:t>ridiculous consequences…”</a:t>
            </a:r>
          </a:p>
        </p:txBody>
      </p:sp>
      <p:sp>
        <p:nvSpPr>
          <p:cNvPr id="645" name="Shape 645"/>
          <p:cNvSpPr/>
          <p:nvPr/>
        </p:nvSpPr>
        <p:spPr>
          <a:xfrm>
            <a:off x="0" y="7112000"/>
            <a:ext cx="9144000" cy="688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TexPoint fonts used in EMF. </a:t>
            </a:r>
          </a:p>
          <a:p>
            <a:pPr lvl="0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Read the TexPoint manual before you delete this box.: </a:t>
            </a:r>
            <a:r>
              <a:rPr sz="2000">
                <a:latin typeface="CMMI10"/>
                <a:ea typeface="CMMI10"/>
                <a:cs typeface="CMMI10"/>
                <a:sym typeface="CMMI10"/>
              </a:rPr>
              <a:t>A</a:t>
            </a:r>
            <a:r>
              <a:rPr sz="2000">
                <a:latin typeface="CMMI7"/>
                <a:ea typeface="CMMI7"/>
                <a:cs typeface="CMMI7"/>
                <a:sym typeface="CMMI7"/>
              </a:rPr>
              <a:t>A</a:t>
            </a:r>
            <a:r>
              <a:rPr sz="2000">
                <a:latin typeface="CMR10"/>
                <a:ea typeface="CMR10"/>
                <a:cs typeface="CMR10"/>
                <a:sym typeface="CMR10"/>
              </a:rPr>
              <a:t>A</a:t>
            </a:r>
          </a:p>
        </p:txBody>
      </p:sp>
      <p:sp>
        <p:nvSpPr>
          <p:cNvPr id="646" name="Shape 646"/>
          <p:cNvSpPr/>
          <p:nvPr/>
        </p:nvSpPr>
        <p:spPr>
          <a:xfrm>
            <a:off x="152399" y="2377542"/>
            <a:ext cx="8885443" cy="956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defRPr sz="1800"/>
            </a:pPr>
            <a:r>
              <a:rPr sz="3200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But “thought experiments” are now our world! </a:t>
            </a:r>
            <a:r>
              <a:rPr sz="2800"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lvl="0">
              <a:defRPr sz="1800"/>
            </a:pPr>
            <a:r>
              <a:rPr sz="2800">
                <a:latin typeface="Arial"/>
                <a:ea typeface="Arial"/>
                <a:cs typeface="Arial"/>
                <a:sym typeface="Arial"/>
              </a:rPr>
              <a:t>* need precise control + isolation from environment</a:t>
            </a:r>
          </a:p>
        </p:txBody>
      </p:sp>
      <p:sp>
        <p:nvSpPr>
          <p:cNvPr id="647" name="Shape 647"/>
          <p:cNvSpPr/>
          <p:nvPr/>
        </p:nvSpPr>
        <p:spPr>
          <a:xfrm>
            <a:off x="152399" y="3276436"/>
            <a:ext cx="8128582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800"/>
              <a:t>* examples: atomic clocks and quantum computers</a:t>
            </a:r>
          </a:p>
        </p:txBody>
      </p:sp>
      <p:sp>
        <p:nvSpPr>
          <p:cNvPr id="648" name="Shape 648"/>
          <p:cNvSpPr/>
          <p:nvPr/>
        </p:nvSpPr>
        <p:spPr>
          <a:xfrm>
            <a:off x="152400" y="3657436"/>
            <a:ext cx="7172980" cy="892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800">
                <a:latin typeface="Arial"/>
                <a:ea typeface="Arial"/>
                <a:cs typeface="Arial"/>
                <a:sym typeface="Arial"/>
              </a:rPr>
              <a:t>* personal tour, but many people and groups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2800">
                <a:latin typeface="Arial"/>
                <a:ea typeface="Arial"/>
                <a:cs typeface="Arial"/>
                <a:sym typeface="Arial"/>
              </a:rPr>
              <a:t>  involved world-wide</a:t>
            </a:r>
          </a:p>
        </p:txBody>
      </p:sp>
      <p:sp>
        <p:nvSpPr>
          <p:cNvPr id="649" name="Shape 649"/>
          <p:cNvSpPr/>
          <p:nvPr/>
        </p:nvSpPr>
        <p:spPr>
          <a:xfrm>
            <a:off x="152399" y="4877734"/>
            <a:ext cx="6163827" cy="2175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3200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Ingredients: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2800">
                <a:latin typeface="Arial"/>
                <a:ea typeface="Arial"/>
                <a:cs typeface="Arial"/>
                <a:sym typeface="Arial"/>
              </a:rPr>
              <a:t>* superpositions</a:t>
            </a:r>
          </a:p>
          <a:p>
            <a:pPr lvl="0">
              <a:defRPr sz="1800"/>
            </a:pPr>
            <a:r>
              <a:rPr sz="2800">
                <a:latin typeface="Arial"/>
                <a:ea typeface="Arial"/>
                <a:cs typeface="Arial"/>
                <a:sym typeface="Arial"/>
              </a:rPr>
              <a:t>* individual quantum systems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2800">
                <a:latin typeface="Arial"/>
                <a:ea typeface="Arial"/>
                <a:cs typeface="Arial"/>
                <a:sym typeface="Arial"/>
              </a:rPr>
              <a:t>* control over relevant quantum states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" grpId="1" animBg="1" advAuto="0"/>
      <p:bldP spid="647" grpId="2" animBg="1" advAuto="0"/>
      <p:bldP spid="648" grpId="3" animBg="1" advAuto="0"/>
      <p:bldP spid="649" grpId="4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Group 657"/>
          <p:cNvGrpSpPr/>
          <p:nvPr/>
        </p:nvGrpSpPr>
        <p:grpSpPr>
          <a:xfrm>
            <a:off x="86899" y="1817499"/>
            <a:ext cx="2694123" cy="1241152"/>
            <a:chOff x="0" y="0"/>
            <a:chExt cx="2694121" cy="1241150"/>
          </a:xfrm>
        </p:grpSpPr>
        <p:grpSp>
          <p:nvGrpSpPr>
            <p:cNvPr id="655" name="Group 655"/>
            <p:cNvGrpSpPr/>
            <p:nvPr/>
          </p:nvGrpSpPr>
          <p:grpSpPr>
            <a:xfrm>
              <a:off x="0" y="0"/>
              <a:ext cx="2694123" cy="1241151"/>
              <a:chOff x="0" y="0"/>
              <a:chExt cx="2694121" cy="1241150"/>
            </a:xfrm>
          </p:grpSpPr>
          <p:sp>
            <p:nvSpPr>
              <p:cNvPr id="651" name="Shape 651"/>
              <p:cNvSpPr/>
              <p:nvPr/>
            </p:nvSpPr>
            <p:spPr>
              <a:xfrm>
                <a:off x="196380" y="193930"/>
                <a:ext cx="2366825" cy="10472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CC9900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18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52" name="Shape 652"/>
              <p:cNvSpPr/>
              <p:nvPr/>
            </p:nvSpPr>
            <p:spPr>
              <a:xfrm>
                <a:off x="0" y="0"/>
                <a:ext cx="2694123" cy="588475"/>
              </a:xfrm>
              <a:prstGeom prst="rect">
                <a:avLst/>
              </a:prstGeom>
              <a:solidFill>
                <a:srgbClr val="DDDDD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18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53" name="Shape 653"/>
              <p:cNvSpPr/>
              <p:nvPr/>
            </p:nvSpPr>
            <p:spPr>
              <a:xfrm>
                <a:off x="196380" y="325000"/>
                <a:ext cx="2366825" cy="654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DDC907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18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54" name="Shape 654" descr="Dark downward diagonal"/>
              <p:cNvSpPr/>
              <p:nvPr/>
            </p:nvSpPr>
            <p:spPr>
              <a:xfrm>
                <a:off x="2220500" y="608849"/>
                <a:ext cx="177127" cy="192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blipFill rotWithShape="1">
                <a:blip r:embed="rId2"/>
                <a:srcRect/>
                <a:tile tx="0" ty="0" sx="100000" sy="100000" flip="none" algn="tl"/>
              </a:blipFill>
              <a:ln w="127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18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656" name="Shape 656"/>
            <p:cNvSpPr/>
            <p:nvPr/>
          </p:nvSpPr>
          <p:spPr>
            <a:xfrm rot="472961">
              <a:off x="1415277" y="743846"/>
              <a:ext cx="676692" cy="129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3" extrusionOk="0">
                  <a:moveTo>
                    <a:pt x="21600" y="0"/>
                  </a:moveTo>
                  <a:cubicBezTo>
                    <a:pt x="18000" y="5468"/>
                    <a:pt x="14400" y="11210"/>
                    <a:pt x="10800" y="14765"/>
                  </a:cubicBezTo>
                  <a:cubicBezTo>
                    <a:pt x="7200" y="18319"/>
                    <a:pt x="1989" y="21600"/>
                    <a:pt x="0" y="21327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670" name="Group 670"/>
          <p:cNvGrpSpPr/>
          <p:nvPr/>
        </p:nvGrpSpPr>
        <p:grpSpPr>
          <a:xfrm>
            <a:off x="133067" y="1870707"/>
            <a:ext cx="8802089" cy="3024355"/>
            <a:chOff x="27335" y="0"/>
            <a:chExt cx="8802087" cy="3024353"/>
          </a:xfrm>
        </p:grpSpPr>
        <p:grpSp>
          <p:nvGrpSpPr>
            <p:cNvPr id="665" name="Group 665"/>
            <p:cNvGrpSpPr/>
            <p:nvPr/>
          </p:nvGrpSpPr>
          <p:grpSpPr>
            <a:xfrm>
              <a:off x="3696388" y="0"/>
              <a:ext cx="5133034" cy="2054820"/>
              <a:chOff x="0" y="0"/>
              <a:chExt cx="5133033" cy="2054819"/>
            </a:xfrm>
          </p:grpSpPr>
          <p:sp>
            <p:nvSpPr>
              <p:cNvPr id="658" name="Shape 658"/>
              <p:cNvSpPr/>
              <p:nvPr/>
            </p:nvSpPr>
            <p:spPr>
              <a:xfrm>
                <a:off x="374156" y="321066"/>
                <a:ext cx="4509442" cy="173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CC9900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59" name="Shape 659"/>
              <p:cNvSpPr/>
              <p:nvPr/>
            </p:nvSpPr>
            <p:spPr>
              <a:xfrm>
                <a:off x="-1" y="-1"/>
                <a:ext cx="5133035" cy="974269"/>
              </a:xfrm>
              <a:prstGeom prst="rect">
                <a:avLst/>
              </a:prstGeom>
              <a:solidFill>
                <a:srgbClr val="DDDDD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60" name="Shape 660"/>
              <p:cNvSpPr/>
              <p:nvPr/>
            </p:nvSpPr>
            <p:spPr>
              <a:xfrm>
                <a:off x="374156" y="538060"/>
                <a:ext cx="4509442" cy="1082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DDC907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61" name="Shape 661"/>
              <p:cNvSpPr/>
              <p:nvPr/>
            </p:nvSpPr>
            <p:spPr>
              <a:xfrm rot="1686281">
                <a:off x="1170270" y="1279324"/>
                <a:ext cx="676692" cy="129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43" extrusionOk="0">
                    <a:moveTo>
                      <a:pt x="21600" y="0"/>
                    </a:moveTo>
                    <a:cubicBezTo>
                      <a:pt x="18000" y="5468"/>
                      <a:pt x="14400" y="11210"/>
                      <a:pt x="10800" y="14765"/>
                    </a:cubicBezTo>
                    <a:cubicBezTo>
                      <a:pt x="7200" y="18319"/>
                      <a:pt x="1989" y="21600"/>
                      <a:pt x="0" y="21327"/>
                    </a:cubicBez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62" name="Shape 662" descr="Dark downward diagonal"/>
              <p:cNvSpPr/>
              <p:nvPr/>
            </p:nvSpPr>
            <p:spPr>
              <a:xfrm>
                <a:off x="750841" y="1004447"/>
                <a:ext cx="337477" cy="318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blipFill rotWithShape="1">
                <a:blip r:embed="rId2"/>
                <a:srcRect/>
                <a:tile tx="0" ty="0" sx="100000" sy="100000" flip="none" algn="tl"/>
              </a:blipFill>
              <a:ln w="127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63" name="Shape 663"/>
              <p:cNvSpPr/>
              <p:nvPr/>
            </p:nvSpPr>
            <p:spPr>
              <a:xfrm rot="19788829">
                <a:off x="3266409" y="1197664"/>
                <a:ext cx="872371" cy="239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380" extrusionOk="0">
                    <a:moveTo>
                      <a:pt x="0" y="0"/>
                    </a:moveTo>
                    <a:cubicBezTo>
                      <a:pt x="4500" y="7425"/>
                      <a:pt x="9000" y="14850"/>
                      <a:pt x="12600" y="18225"/>
                    </a:cubicBezTo>
                    <a:cubicBezTo>
                      <a:pt x="16200" y="21600"/>
                      <a:pt x="20200" y="19913"/>
                      <a:pt x="21600" y="20250"/>
                    </a:cubicBez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64" name="Shape 664" descr="Dark downward diagonal"/>
              <p:cNvSpPr/>
              <p:nvPr/>
            </p:nvSpPr>
            <p:spPr>
              <a:xfrm>
                <a:off x="4240415" y="991791"/>
                <a:ext cx="337477" cy="318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blipFill rotWithShape="1">
                <a:blip r:embed="rId2"/>
                <a:srcRect/>
                <a:tile tx="0" ty="0" sx="100000" sy="100000" flip="none" algn="tl"/>
              </a:blipFill>
              <a:ln w="127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666" name="Shape 666"/>
            <p:cNvSpPr/>
            <p:nvPr/>
          </p:nvSpPr>
          <p:spPr>
            <a:xfrm>
              <a:off x="2675289" y="776467"/>
              <a:ext cx="1181379" cy="215324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667" name="Shape 667"/>
            <p:cNvSpPr/>
            <p:nvPr/>
          </p:nvSpPr>
          <p:spPr>
            <a:xfrm>
              <a:off x="27335" y="1824027"/>
              <a:ext cx="4268153" cy="12003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 algn="ctr">
                <a:defRPr sz="1800"/>
              </a:pPr>
              <a:r>
                <a:rPr sz="2400" dirty="0">
                  <a:latin typeface="Arial"/>
                  <a:ea typeface="Arial"/>
                  <a:cs typeface="Arial"/>
                  <a:sym typeface="Arial"/>
                </a:rPr>
                <a:t>superposition of motion states:</a:t>
              </a:r>
            </a:p>
            <a:p>
              <a:pPr lvl="0" algn="ctr">
                <a:defRPr sz="1800"/>
              </a:pPr>
              <a:r>
                <a:rPr sz="2400" dirty="0">
                  <a:latin typeface="Arial"/>
                  <a:ea typeface="Arial"/>
                  <a:cs typeface="Arial"/>
                  <a:sym typeface="Arial"/>
                </a:rPr>
                <a:t>atom in two places at once!</a:t>
              </a:r>
              <a:endParaRPr sz="2000" dirty="0">
                <a:latin typeface="Arial"/>
                <a:ea typeface="Arial"/>
                <a:cs typeface="Arial"/>
                <a:sym typeface="Arial"/>
              </a:endParaRPr>
            </a:p>
            <a:p>
              <a:pPr lvl="0" algn="ctr">
                <a:defRPr sz="1800"/>
              </a:pPr>
              <a:r>
                <a:rPr lang="es-MX" sz="2400" dirty="0">
                  <a:latin typeface="Symbol"/>
                  <a:ea typeface="Symbol"/>
                  <a:cs typeface="Symbol"/>
                  <a:sym typeface="Symbol"/>
                </a:rPr>
                <a:t></a:t>
              </a:r>
              <a:r>
                <a:rPr sz="2400" dirty="0" smtClean="0">
                  <a:latin typeface="Symbol"/>
                  <a:ea typeface="Symbol"/>
                  <a:cs typeface="Symbol"/>
                  <a:sym typeface="Symbol"/>
                </a:rPr>
                <a:t> </a:t>
              </a:r>
              <a:r>
                <a:rPr sz="2400" dirty="0">
                  <a:latin typeface="Arial"/>
                  <a:ea typeface="Arial"/>
                  <a:cs typeface="Arial"/>
                  <a:sym typeface="Arial"/>
                </a:rPr>
                <a:t>=|</a:t>
              </a:r>
              <a:r>
                <a:rPr sz="2400" dirty="0" smtClean="0">
                  <a:latin typeface="Arial"/>
                  <a:ea typeface="Arial"/>
                  <a:cs typeface="Arial"/>
                  <a:sym typeface="Arial"/>
                </a:rPr>
                <a:t>left</a:t>
              </a:r>
              <a:r>
                <a:rPr lang="es-MX" sz="2400" dirty="0">
                  <a:latin typeface="Symbol"/>
                  <a:ea typeface="Arial"/>
                  <a:cs typeface="Arial"/>
                  <a:sym typeface="Symbol"/>
                </a:rPr>
                <a:t></a:t>
              </a:r>
              <a:r>
                <a:rPr sz="2400" dirty="0" smtClean="0">
                  <a:latin typeface="Symbol"/>
                  <a:ea typeface="Symbol"/>
                  <a:cs typeface="Symbol"/>
                  <a:sym typeface="Symbol"/>
                </a:rPr>
                <a:t> </a:t>
              </a:r>
              <a:r>
                <a:rPr sz="2400" dirty="0">
                  <a:latin typeface="Arial"/>
                  <a:ea typeface="Arial"/>
                  <a:cs typeface="Arial"/>
                  <a:sym typeface="Arial"/>
                </a:rPr>
                <a:t>+ |</a:t>
              </a:r>
              <a:r>
                <a:rPr sz="2400" dirty="0" smtClean="0">
                  <a:latin typeface="Arial"/>
                  <a:ea typeface="Arial"/>
                  <a:cs typeface="Arial"/>
                  <a:sym typeface="Arial"/>
                </a:rPr>
                <a:t>right</a:t>
              </a:r>
              <a:r>
                <a:rPr lang="es-MX" sz="2400" dirty="0">
                  <a:latin typeface="Symbol"/>
                  <a:ea typeface="Arial"/>
                  <a:cs typeface="Arial"/>
                  <a:sym typeface="Symbol"/>
                </a:rPr>
                <a:t></a:t>
              </a:r>
              <a:endParaRPr sz="240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Shape 668"/>
            <p:cNvSpPr/>
            <p:nvPr/>
          </p:nvSpPr>
          <p:spPr>
            <a:xfrm flipV="1">
              <a:off x="4256695" y="1263946"/>
              <a:ext cx="3729531" cy="1193508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669" name="Shape 669"/>
            <p:cNvSpPr/>
            <p:nvPr/>
          </p:nvSpPr>
          <p:spPr>
            <a:xfrm flipV="1">
              <a:off x="3696388" y="1276603"/>
              <a:ext cx="800264" cy="547425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  <p:sp>
        <p:nvSpPr>
          <p:cNvPr id="671" name="Shape 671"/>
          <p:cNvSpPr/>
          <p:nvPr/>
        </p:nvSpPr>
        <p:spPr>
          <a:xfrm>
            <a:off x="1501016" y="354329"/>
            <a:ext cx="6127116" cy="589915"/>
          </a:xfrm>
          <a:prstGeom prst="rect">
            <a:avLst/>
          </a:prstGeom>
          <a:solidFill>
            <a:srgbClr val="FFFFCC"/>
          </a:solidFill>
          <a:ln w="28575">
            <a:solidFill>
              <a:srgbClr val="0000CC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sz="3200"/>
              <a:t>Examples of small superpositions</a:t>
            </a:r>
          </a:p>
        </p:txBody>
      </p:sp>
      <p:sp>
        <p:nvSpPr>
          <p:cNvPr id="672" name="Shape 672"/>
          <p:cNvSpPr/>
          <p:nvPr/>
        </p:nvSpPr>
        <p:spPr>
          <a:xfrm>
            <a:off x="399438" y="1400430"/>
            <a:ext cx="5321608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atom in “trap” is like a marble in a bowl</a:t>
            </a:r>
          </a:p>
        </p:txBody>
      </p:sp>
      <p:grpSp>
        <p:nvGrpSpPr>
          <p:cNvPr id="681" name="Group 681"/>
          <p:cNvGrpSpPr/>
          <p:nvPr/>
        </p:nvGrpSpPr>
        <p:grpSpPr>
          <a:xfrm>
            <a:off x="2072815" y="4587948"/>
            <a:ext cx="6597255" cy="2156999"/>
            <a:chOff x="0" y="9601"/>
            <a:chExt cx="6597253" cy="2156998"/>
          </a:xfrm>
        </p:grpSpPr>
        <p:sp>
          <p:nvSpPr>
            <p:cNvPr id="673" name="Shape 673"/>
            <p:cNvSpPr/>
            <p:nvPr/>
          </p:nvSpPr>
          <p:spPr>
            <a:xfrm>
              <a:off x="3967345" y="288729"/>
              <a:ext cx="381001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674" name="Shape 674"/>
            <p:cNvSpPr/>
            <p:nvPr/>
          </p:nvSpPr>
          <p:spPr>
            <a:xfrm>
              <a:off x="3742064" y="1882293"/>
              <a:ext cx="381001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675" name="Shape 675"/>
            <p:cNvSpPr/>
            <p:nvPr/>
          </p:nvSpPr>
          <p:spPr>
            <a:xfrm>
              <a:off x="4193712" y="1661206"/>
              <a:ext cx="355223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>
                <a:defRPr sz="1800"/>
              </a:pPr>
              <a:r>
                <a:rPr dirty="0">
                  <a:latin typeface="Arial"/>
                  <a:ea typeface="Arial"/>
                  <a:cs typeface="Arial"/>
                  <a:sym typeface="Arial"/>
                </a:rPr>
                <a:t>|</a:t>
              </a:r>
              <a:r>
                <a:rPr dirty="0" smtClean="0">
                  <a:latin typeface="Arial"/>
                  <a:ea typeface="Arial"/>
                  <a:cs typeface="Arial"/>
                  <a:sym typeface="Arial"/>
                </a:rPr>
                <a:t>0</a:t>
              </a:r>
              <a:r>
                <a:rPr lang="es-MX" dirty="0">
                  <a:latin typeface="Symbol"/>
                  <a:ea typeface="Arial"/>
                  <a:cs typeface="Arial"/>
                  <a:sym typeface="Symbol"/>
                </a:rPr>
                <a:t></a:t>
              </a:r>
              <a:endParaRPr dirty="0">
                <a:latin typeface="Symbol"/>
                <a:ea typeface="Symbol"/>
                <a:cs typeface="Symbol"/>
                <a:sym typeface="Symbol"/>
              </a:endParaRPr>
            </a:p>
          </p:txBody>
        </p:sp>
        <p:sp>
          <p:nvSpPr>
            <p:cNvPr id="676" name="Shape 676"/>
            <p:cNvSpPr/>
            <p:nvPr/>
          </p:nvSpPr>
          <p:spPr>
            <a:xfrm>
              <a:off x="4414745" y="41683"/>
              <a:ext cx="453050" cy="3705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>
                <a:defRPr sz="1800"/>
              </a:pPr>
              <a:r>
                <a:rPr dirty="0">
                  <a:latin typeface="Arial"/>
                  <a:ea typeface="Arial"/>
                  <a:cs typeface="Arial"/>
                  <a:sym typeface="Arial"/>
                </a:rPr>
                <a:t>|</a:t>
              </a:r>
              <a:r>
                <a:rPr dirty="0" smtClean="0">
                  <a:latin typeface="Arial"/>
                  <a:ea typeface="Arial"/>
                  <a:cs typeface="Arial"/>
                  <a:sym typeface="Arial"/>
                </a:rPr>
                <a:t>1</a:t>
              </a:r>
              <a:r>
                <a:rPr lang="es-MX" dirty="0">
                  <a:latin typeface="Symbol"/>
                  <a:ea typeface="Arial"/>
                  <a:cs typeface="Arial"/>
                  <a:sym typeface="Symbol"/>
                </a:rPr>
                <a:t></a:t>
              </a:r>
              <a:endParaRPr dirty="0">
                <a:latin typeface="Symbol"/>
                <a:ea typeface="Symbol"/>
                <a:cs typeface="Symbol"/>
                <a:sym typeface="Symbol"/>
              </a:endParaRPr>
            </a:p>
          </p:txBody>
        </p:sp>
        <p:sp>
          <p:nvSpPr>
            <p:cNvPr id="677" name="Shape 677"/>
            <p:cNvSpPr/>
            <p:nvPr/>
          </p:nvSpPr>
          <p:spPr>
            <a:xfrm>
              <a:off x="4239879" y="461095"/>
              <a:ext cx="2357374" cy="707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 algn="ctr">
                <a:defRPr sz="1800"/>
              </a:pPr>
              <a:r>
                <a:rPr sz="2000" dirty="0">
                  <a:latin typeface="Arial"/>
                  <a:ea typeface="Arial"/>
                  <a:cs typeface="Arial"/>
                  <a:sym typeface="Arial"/>
                </a:rPr>
                <a:t>Superposition state:</a:t>
              </a:r>
            </a:p>
            <a:p>
              <a:pPr lvl="0" algn="ctr">
                <a:defRPr sz="1800"/>
              </a:pPr>
              <a:r>
                <a:rPr sz="2000" dirty="0">
                  <a:latin typeface="Arial"/>
                  <a:ea typeface="Arial"/>
                  <a:cs typeface="Arial"/>
                  <a:sym typeface="Arial"/>
                </a:rPr>
                <a:t> |</a:t>
              </a:r>
              <a:r>
                <a:rPr sz="2000" dirty="0" smtClean="0">
                  <a:latin typeface="Arial"/>
                  <a:ea typeface="Arial"/>
                  <a:cs typeface="Arial"/>
                  <a:sym typeface="Arial"/>
                </a:rPr>
                <a:t>0</a:t>
              </a:r>
              <a:r>
                <a:rPr lang="es-MX" dirty="0">
                  <a:latin typeface="Symbol"/>
                  <a:ea typeface="Arial"/>
                  <a:cs typeface="Arial"/>
                  <a:sym typeface="Symbol"/>
                </a:rPr>
                <a:t></a:t>
              </a:r>
              <a:r>
                <a:rPr sz="2000" dirty="0" smtClean="0"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sz="2000" dirty="0">
                  <a:latin typeface="Arial"/>
                  <a:ea typeface="Arial"/>
                  <a:cs typeface="Arial"/>
                  <a:sym typeface="Arial"/>
                </a:rPr>
                <a:t>+ |</a:t>
              </a:r>
              <a:r>
                <a:rPr sz="2000" dirty="0" smtClean="0">
                  <a:latin typeface="Arial"/>
                  <a:ea typeface="Arial"/>
                  <a:cs typeface="Arial"/>
                  <a:sym typeface="Arial"/>
                </a:rPr>
                <a:t>1</a:t>
              </a:r>
              <a:r>
                <a:rPr lang="es-MX" dirty="0">
                  <a:latin typeface="Symbol"/>
                  <a:ea typeface="Arial"/>
                  <a:cs typeface="Arial"/>
                  <a:sym typeface="Symbol"/>
                </a:rPr>
                <a:t></a:t>
              </a:r>
              <a:endParaRPr sz="2000" dirty="0">
                <a:latin typeface="Symbol"/>
                <a:ea typeface="Symbol"/>
                <a:cs typeface="Symbol"/>
                <a:sym typeface="Symbol"/>
              </a:endParaRPr>
            </a:p>
          </p:txBody>
        </p:sp>
        <p:sp>
          <p:nvSpPr>
            <p:cNvPr id="678" name="Shape 678"/>
            <p:cNvSpPr/>
            <p:nvPr/>
          </p:nvSpPr>
          <p:spPr>
            <a:xfrm>
              <a:off x="0" y="666486"/>
              <a:ext cx="1987734" cy="1148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>
                <a:defRPr sz="1800"/>
              </a:pPr>
              <a:r>
                <a:rPr sz="2400">
                  <a:latin typeface="Arial"/>
                  <a:ea typeface="Arial"/>
                  <a:cs typeface="Arial"/>
                  <a:sym typeface="Arial"/>
                </a:rPr>
                <a:t>superposition</a:t>
              </a:r>
              <a:endParaRPr sz="2000">
                <a:latin typeface="Arial"/>
                <a:ea typeface="Arial"/>
                <a:cs typeface="Arial"/>
                <a:sym typeface="Arial"/>
              </a:endParaRPr>
            </a:p>
            <a:p>
              <a:pPr lvl="0">
                <a:defRPr sz="1800"/>
              </a:pPr>
              <a:r>
                <a:rPr sz="2400">
                  <a:latin typeface="Arial"/>
                  <a:ea typeface="Arial"/>
                  <a:cs typeface="Arial"/>
                  <a:sym typeface="Arial"/>
                </a:rPr>
                <a:t>of atomic</a:t>
              </a:r>
              <a:endParaRPr sz="2000">
                <a:latin typeface="Arial"/>
                <a:ea typeface="Arial"/>
                <a:cs typeface="Arial"/>
                <a:sym typeface="Arial"/>
              </a:endParaRPr>
            </a:p>
            <a:p>
              <a:pPr lvl="0">
                <a:defRPr sz="1800"/>
              </a:pPr>
              <a:r>
                <a:rPr sz="2400">
                  <a:latin typeface="Arial"/>
                  <a:ea typeface="Arial"/>
                  <a:cs typeface="Arial"/>
                  <a:sym typeface="Arial"/>
                </a:rPr>
                <a:t>energy levels</a:t>
              </a:r>
            </a:p>
          </p:txBody>
        </p:sp>
        <p:sp>
          <p:nvSpPr>
            <p:cNvPr id="679" name="Shape 679"/>
            <p:cNvSpPr/>
            <p:nvPr/>
          </p:nvSpPr>
          <p:spPr>
            <a:xfrm rot="16200000">
              <a:off x="2323654" y="888046"/>
              <a:ext cx="2156998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>
                <a:defRPr sz="1800"/>
              </a:pPr>
              <a:r>
                <a:rPr sz="2000" dirty="0">
                  <a:latin typeface="Arial"/>
                  <a:ea typeface="Arial"/>
                  <a:cs typeface="Arial"/>
                  <a:sym typeface="Arial"/>
                </a:rPr>
                <a:t>electron energy </a:t>
              </a:r>
              <a:r>
                <a:rPr lang="es-MX" dirty="0">
                  <a:latin typeface="Symbol"/>
                  <a:ea typeface="Arial"/>
                  <a:cs typeface="Arial"/>
                  <a:sym typeface="Symbol"/>
                </a:rPr>
                <a:t></a:t>
              </a:r>
              <a:endParaRPr sz="2000" dirty="0">
                <a:latin typeface="Symbol"/>
                <a:ea typeface="Symbol"/>
                <a:cs typeface="Symbol"/>
                <a:sym typeface="Symbol"/>
              </a:endParaRPr>
            </a:p>
          </p:txBody>
        </p:sp>
        <p:sp>
          <p:nvSpPr>
            <p:cNvPr id="680" name="Shape 680"/>
            <p:cNvSpPr/>
            <p:nvPr/>
          </p:nvSpPr>
          <p:spPr>
            <a:xfrm flipV="1">
              <a:off x="2080013" y="1125729"/>
              <a:ext cx="800264" cy="67414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  <p:grpSp>
        <p:nvGrpSpPr>
          <p:cNvPr id="690" name="Group 690"/>
          <p:cNvGrpSpPr/>
          <p:nvPr/>
        </p:nvGrpSpPr>
        <p:grpSpPr>
          <a:xfrm>
            <a:off x="7698385" y="5909277"/>
            <a:ext cx="1025775" cy="826316"/>
            <a:chOff x="0" y="0"/>
            <a:chExt cx="1025773" cy="826315"/>
          </a:xfrm>
        </p:grpSpPr>
        <p:sp>
          <p:nvSpPr>
            <p:cNvPr id="682" name="Shape 682"/>
            <p:cNvSpPr/>
            <p:nvPr/>
          </p:nvSpPr>
          <p:spPr>
            <a:xfrm>
              <a:off x="328568" y="4776"/>
              <a:ext cx="692398" cy="649590"/>
            </a:xfrm>
            <a:prstGeom prst="rect">
              <a:avLst/>
            </a:prstGeom>
            <a:solidFill>
              <a:srgbClr val="CCECFF"/>
            </a:solidFill>
            <a:ln w="190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83" name="Shape 683"/>
            <p:cNvSpPr/>
            <p:nvPr/>
          </p:nvSpPr>
          <p:spPr>
            <a:xfrm flipV="1">
              <a:off x="698808" y="0"/>
              <a:ext cx="326966" cy="17195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684" name="Shape 684"/>
            <p:cNvSpPr/>
            <p:nvPr/>
          </p:nvSpPr>
          <p:spPr>
            <a:xfrm>
              <a:off x="8013" y="176726"/>
              <a:ext cx="692398" cy="649590"/>
            </a:xfrm>
            <a:prstGeom prst="rect">
              <a:avLst/>
            </a:prstGeom>
            <a:solidFill>
              <a:srgbClr val="CCECFF"/>
            </a:solidFill>
            <a:ln w="190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85" name="Shape 685"/>
            <p:cNvSpPr/>
            <p:nvPr/>
          </p:nvSpPr>
          <p:spPr>
            <a:xfrm flipV="1">
              <a:off x="16027" y="649589"/>
              <a:ext cx="326966" cy="17195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686" name="Shape 686"/>
            <p:cNvSpPr/>
            <p:nvPr/>
          </p:nvSpPr>
          <p:spPr>
            <a:xfrm flipV="1">
              <a:off x="698808" y="649589"/>
              <a:ext cx="326966" cy="17195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687" name="Shape 687"/>
            <p:cNvSpPr/>
            <p:nvPr/>
          </p:nvSpPr>
          <p:spPr>
            <a:xfrm flipH="1">
              <a:off x="328568" y="176726"/>
              <a:ext cx="1" cy="487193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688" name="Shape 688"/>
            <p:cNvSpPr/>
            <p:nvPr/>
          </p:nvSpPr>
          <p:spPr>
            <a:xfrm>
              <a:off x="328568" y="654365"/>
              <a:ext cx="384666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689" name="Shape 689"/>
            <p:cNvSpPr/>
            <p:nvPr/>
          </p:nvSpPr>
          <p:spPr>
            <a:xfrm flipV="1">
              <a:off x="0" y="0"/>
              <a:ext cx="326966" cy="17195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0" grpId="1" animBg="1" advAuto="0"/>
      <p:bldP spid="681" grpId="2" animBg="1" advAuto="0"/>
      <p:bldP spid="690" grpId="3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image6.jpg" descr="Ramsey group 66.jpg"/>
          <p:cNvPicPr/>
          <p:nvPr/>
        </p:nvPicPr>
        <p:blipFill>
          <a:blip r:embed="rId2">
            <a:extLst/>
          </a:blip>
          <a:srcRect r="2586"/>
          <a:stretch>
            <a:fillRect/>
          </a:stretch>
        </p:blipFill>
        <p:spPr>
          <a:xfrm>
            <a:off x="46651" y="37322"/>
            <a:ext cx="9050696" cy="5906276"/>
          </a:xfrm>
          <a:prstGeom prst="rect">
            <a:avLst/>
          </a:prstGeom>
          <a:ln w="76200">
            <a:solidFill>
              <a:srgbClr val="0000CC"/>
            </a:solidFill>
          </a:ln>
        </p:spPr>
      </p:pic>
      <p:sp>
        <p:nvSpPr>
          <p:cNvPr id="693" name="Shape 693"/>
          <p:cNvSpPr/>
          <p:nvPr/>
        </p:nvSpPr>
        <p:spPr>
          <a:xfrm>
            <a:off x="152398" y="6195612"/>
            <a:ext cx="8688944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800">
                <a:latin typeface="Arial"/>
                <a:ea typeface="Arial"/>
                <a:cs typeface="Arial"/>
                <a:sym typeface="Arial"/>
              </a:rPr>
              <a:t>Ed Uzgiris   Andrzej </a:t>
            </a:r>
            <a:r>
              <a:rPr sz="800">
                <a:latin typeface="arial,helvetica,sans-serif"/>
                <a:ea typeface="arial,helvetica,sans-serif"/>
                <a:cs typeface="arial,helvetica,sans-serif"/>
                <a:sym typeface="arial,helvetica,sans-serif"/>
              </a:rPr>
              <a:t>Chachulski</a:t>
            </a:r>
            <a:r>
              <a:rPr sz="800">
                <a:latin typeface="Arial"/>
                <a:ea typeface="Arial"/>
                <a:cs typeface="Arial"/>
                <a:sym typeface="Arial"/>
              </a:rPr>
              <a:t>  Tom English               Ashok Khosla             Tom Follett           Dave Wineland   Norman    Pat Gibbons       Paul Zitzewitz       Bill  Edelstein      Roger Hegstrom</a:t>
            </a:r>
          </a:p>
        </p:txBody>
      </p:sp>
      <p:sp>
        <p:nvSpPr>
          <p:cNvPr id="694" name="Shape 694"/>
          <p:cNvSpPr/>
          <p:nvPr/>
        </p:nvSpPr>
        <p:spPr>
          <a:xfrm>
            <a:off x="2180492" y="6387374"/>
            <a:ext cx="6916854" cy="202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800"/>
              <a:t>            Keith MacAdam                            Peter Moulton	       Bob Hilborn                            Peter Valberg	      Charles Minter	</a:t>
            </a:r>
          </a:p>
        </p:txBody>
      </p:sp>
      <p:sp>
        <p:nvSpPr>
          <p:cNvPr id="695" name="Shape 695"/>
          <p:cNvSpPr/>
          <p:nvPr/>
        </p:nvSpPr>
        <p:spPr>
          <a:xfrm>
            <a:off x="2762449" y="6565710"/>
            <a:ext cx="4749811" cy="202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800"/>
              <a:t>Frank Winkler  				               Fraser Code</a:t>
            </a:r>
          </a:p>
        </p:txBody>
      </p:sp>
      <p:sp>
        <p:nvSpPr>
          <p:cNvPr id="696" name="Shape 696"/>
          <p:cNvSpPr/>
          <p:nvPr/>
        </p:nvSpPr>
        <p:spPr>
          <a:xfrm>
            <a:off x="2144891" y="6025115"/>
            <a:ext cx="1711237" cy="202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800"/>
              <a:t>Doug Brenner	    Randy Wolfe</a:t>
            </a:r>
          </a:p>
        </p:txBody>
      </p:sp>
      <p:sp>
        <p:nvSpPr>
          <p:cNvPr id="697" name="Shape 697"/>
          <p:cNvSpPr/>
          <p:nvPr/>
        </p:nvSpPr>
        <p:spPr>
          <a:xfrm>
            <a:off x="1725929" y="106187"/>
            <a:ext cx="6092192" cy="465644"/>
          </a:xfrm>
          <a:prstGeom prst="rect">
            <a:avLst/>
          </a:prstGeom>
          <a:solidFill>
            <a:srgbClr val="FFFFCC"/>
          </a:solidFill>
          <a:ln w="28575">
            <a:solidFill>
              <a:srgbClr val="0000CC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Norman Ramsey’s group, Harvard,1966</a:t>
            </a:r>
          </a:p>
        </p:txBody>
      </p:sp>
      <p:sp>
        <p:nvSpPr>
          <p:cNvPr id="698" name="Shape 698"/>
          <p:cNvSpPr/>
          <p:nvPr/>
        </p:nvSpPr>
        <p:spPr>
          <a:xfrm>
            <a:off x="1332570" y="3241724"/>
            <a:ext cx="6360716" cy="3447098"/>
          </a:xfrm>
          <a:prstGeom prst="rect">
            <a:avLst/>
          </a:prstGeom>
          <a:solidFill>
            <a:srgbClr val="DDDDDD"/>
          </a:solidFill>
          <a:ln w="28575">
            <a:solidFill>
              <a:srgbClr val="0000CC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 sz="1800"/>
            </a:pPr>
            <a:r>
              <a:rPr sz="3200" dirty="0">
                <a:latin typeface="Arial"/>
                <a:ea typeface="Arial"/>
                <a:cs typeface="Arial"/>
                <a:sym typeface="Arial"/>
              </a:rPr>
              <a:t>Thesis: atomic deuterium maser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3200" dirty="0">
                <a:latin typeface="Arial"/>
                <a:ea typeface="Arial"/>
                <a:cs typeface="Arial"/>
                <a:sym typeface="Arial"/>
              </a:rPr>
              <a:t>deuterium “hyperfine” frequency: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3200" dirty="0">
                <a:latin typeface="Arial"/>
                <a:ea typeface="Arial"/>
                <a:cs typeface="Arial"/>
                <a:sym typeface="Arial"/>
              </a:rPr>
              <a:t>f</a:t>
            </a:r>
            <a:r>
              <a:rPr sz="3200" baseline="-25000" dirty="0">
                <a:latin typeface="Arial"/>
                <a:ea typeface="Arial"/>
                <a:cs typeface="Arial"/>
                <a:sym typeface="Arial"/>
              </a:rPr>
              <a:t>0</a:t>
            </a:r>
            <a:r>
              <a:rPr sz="3200" dirty="0">
                <a:latin typeface="Arial"/>
                <a:ea typeface="Arial"/>
                <a:cs typeface="Arial"/>
                <a:sym typeface="Arial"/>
              </a:rPr>
              <a:t> = 327 384 352.5222(17) Hz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endParaRPr sz="32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 sz="1800"/>
            </a:pPr>
            <a:r>
              <a:rPr sz="3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3200" dirty="0">
                <a:latin typeface="Arial"/>
                <a:ea typeface="Arial"/>
                <a:cs typeface="Arial"/>
                <a:sym typeface="Arial"/>
              </a:rPr>
              <a:t>precise control of environment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 sz="1800"/>
            </a:pPr>
            <a:r>
              <a:rPr lang="es-MX" sz="3200" dirty="0">
                <a:latin typeface="Symbol"/>
                <a:ea typeface="Arial"/>
                <a:cs typeface="Arial"/>
                <a:sym typeface="Symbol"/>
              </a:rPr>
              <a:t> </a:t>
            </a:r>
            <a:r>
              <a:rPr sz="3200" dirty="0" smtClean="0">
                <a:latin typeface="Arial"/>
                <a:ea typeface="Arial"/>
                <a:cs typeface="Arial"/>
                <a:sym typeface="Arial"/>
              </a:rPr>
              <a:t>long-lived </a:t>
            </a:r>
            <a:r>
              <a:rPr sz="3200" dirty="0">
                <a:latin typeface="Arial"/>
                <a:ea typeface="Arial"/>
                <a:cs typeface="Arial"/>
                <a:sym typeface="Arial"/>
              </a:rPr>
              <a:t>(~ 1 s) </a:t>
            </a:r>
            <a:r>
              <a:rPr sz="3200" dirty="0" err="1">
                <a:latin typeface="Arial"/>
                <a:ea typeface="Arial"/>
                <a:cs typeface="Arial"/>
                <a:sym typeface="Arial"/>
              </a:rPr>
              <a:t>superpositions</a:t>
            </a:r>
            <a:endParaRPr sz="3200" dirty="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3200" dirty="0">
                <a:latin typeface="Arial"/>
                <a:ea typeface="Arial"/>
                <a:cs typeface="Arial"/>
                <a:sym typeface="Arial"/>
              </a:rPr>
              <a:t>   of hyperfine energy states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8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5" name="Group 705"/>
          <p:cNvGrpSpPr/>
          <p:nvPr/>
        </p:nvGrpSpPr>
        <p:grpSpPr>
          <a:xfrm>
            <a:off x="2514383" y="892651"/>
            <a:ext cx="2157739" cy="1003260"/>
            <a:chOff x="0" y="0"/>
            <a:chExt cx="2157738" cy="1003259"/>
          </a:xfrm>
        </p:grpSpPr>
        <p:sp>
          <p:nvSpPr>
            <p:cNvPr id="700" name="Shape 700"/>
            <p:cNvSpPr/>
            <p:nvPr/>
          </p:nvSpPr>
          <p:spPr>
            <a:xfrm>
              <a:off x="157281" y="156759"/>
              <a:ext cx="1895603" cy="846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C99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01" name="Shape 701"/>
            <p:cNvSpPr/>
            <p:nvPr/>
          </p:nvSpPr>
          <p:spPr>
            <a:xfrm>
              <a:off x="-1" y="-1"/>
              <a:ext cx="2157740" cy="475685"/>
            </a:xfrm>
            <a:prstGeom prst="rect">
              <a:avLst/>
            </a:prstGeom>
            <a:solidFill>
              <a:srgbClr val="EAEA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02" name="Shape 702"/>
            <p:cNvSpPr/>
            <p:nvPr/>
          </p:nvSpPr>
          <p:spPr>
            <a:xfrm>
              <a:off x="157281" y="262707"/>
              <a:ext cx="1895603" cy="528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DDC907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03" name="Shape 703"/>
            <p:cNvSpPr/>
            <p:nvPr/>
          </p:nvSpPr>
          <p:spPr>
            <a:xfrm>
              <a:off x="469788" y="598928"/>
              <a:ext cx="237465" cy="79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380" extrusionOk="0">
                  <a:moveTo>
                    <a:pt x="0" y="0"/>
                  </a:moveTo>
                  <a:cubicBezTo>
                    <a:pt x="4500" y="7425"/>
                    <a:pt x="9000" y="14850"/>
                    <a:pt x="12600" y="18225"/>
                  </a:cubicBezTo>
                  <a:cubicBezTo>
                    <a:pt x="16200" y="21600"/>
                    <a:pt x="20200" y="19913"/>
                    <a:pt x="21600" y="20250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04" name="Shape 704" descr="Dark downward diagonal"/>
            <p:cNvSpPr/>
            <p:nvPr/>
          </p:nvSpPr>
          <p:spPr>
            <a:xfrm>
              <a:off x="308395" y="434601"/>
              <a:ext cx="141863" cy="1556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solidFill>
                <a:srgbClr val="0000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08" name="Group 708"/>
          <p:cNvGrpSpPr/>
          <p:nvPr/>
        </p:nvGrpSpPr>
        <p:grpSpPr>
          <a:xfrm>
            <a:off x="6349632" y="68588"/>
            <a:ext cx="2715226" cy="2449946"/>
            <a:chOff x="0" y="0"/>
            <a:chExt cx="2715224" cy="2449945"/>
          </a:xfrm>
        </p:grpSpPr>
        <p:pic>
          <p:nvPicPr>
            <p:cNvPr id="706" name="image7.png"/>
            <p:cNvPicPr/>
            <p:nvPr/>
          </p:nvPicPr>
          <p:blipFill>
            <a:blip r:embed="rId3">
              <a:extLst/>
            </a:blip>
            <a:srcRect l="13732" r="10257"/>
            <a:stretch>
              <a:fillRect/>
            </a:stretch>
          </p:blipFill>
          <p:spPr>
            <a:xfrm>
              <a:off x="0" y="0"/>
              <a:ext cx="2715225" cy="2013359"/>
            </a:xfrm>
            <a:prstGeom prst="rect">
              <a:avLst/>
            </a:prstGeom>
            <a:ln w="28575" cap="flat">
              <a:solidFill>
                <a:srgbClr val="0000CC"/>
              </a:solidFill>
              <a:prstDash val="solid"/>
              <a:miter lim="800000"/>
            </a:ln>
            <a:effectLst/>
          </p:spPr>
        </p:pic>
        <p:sp>
          <p:nvSpPr>
            <p:cNvPr id="707" name="Shape 707"/>
            <p:cNvSpPr/>
            <p:nvPr/>
          </p:nvSpPr>
          <p:spPr>
            <a:xfrm>
              <a:off x="452556" y="2074714"/>
              <a:ext cx="1713469" cy="375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/>
              </a:pPr>
              <a:r>
                <a:rPr sz="2000"/>
                <a:t>Hans Dehmelt</a:t>
              </a:r>
            </a:p>
          </p:txBody>
        </p:sp>
      </p:grpSp>
      <p:sp>
        <p:nvSpPr>
          <p:cNvPr id="709" name="Shape 709"/>
          <p:cNvSpPr/>
          <p:nvPr/>
        </p:nvSpPr>
        <p:spPr>
          <a:xfrm>
            <a:off x="83423" y="1377036"/>
            <a:ext cx="200805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/>
            <a:r>
              <a:t>trap electrodes </a:t>
            </a:r>
          </a:p>
        </p:txBody>
      </p:sp>
      <p:sp>
        <p:nvSpPr>
          <p:cNvPr id="710" name="Shape 710"/>
          <p:cNvSpPr/>
          <p:nvPr/>
        </p:nvSpPr>
        <p:spPr>
          <a:xfrm>
            <a:off x="166689" y="53901"/>
            <a:ext cx="5368936" cy="488316"/>
          </a:xfrm>
          <a:prstGeom prst="rect">
            <a:avLst/>
          </a:prstGeom>
          <a:solidFill>
            <a:srgbClr val="FFFFCC"/>
          </a:solidFill>
          <a:ln w="28575">
            <a:solidFill>
              <a:srgbClr val="0000CC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>
              <a:defRPr sz="1800"/>
            </a:pPr>
            <a:r>
              <a:rPr sz="2400"/>
              <a:t>Hans Dehmelt’s lab (Univ. Washington)</a:t>
            </a:r>
          </a:p>
        </p:txBody>
      </p:sp>
      <p:sp>
        <p:nvSpPr>
          <p:cNvPr id="711" name="Shape 711"/>
          <p:cNvSpPr/>
          <p:nvPr/>
        </p:nvSpPr>
        <p:spPr>
          <a:xfrm>
            <a:off x="763284" y="1700701"/>
            <a:ext cx="248339" cy="822435"/>
          </a:xfrm>
          <a:prstGeom prst="line">
            <a:avLst/>
          </a:prstGeom>
          <a:ln w="28575">
            <a:solidFill/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12" name="Shape 712"/>
          <p:cNvSpPr/>
          <p:nvPr/>
        </p:nvSpPr>
        <p:spPr>
          <a:xfrm>
            <a:off x="1087449" y="1746368"/>
            <a:ext cx="366435" cy="187522"/>
          </a:xfrm>
          <a:prstGeom prst="line">
            <a:avLst/>
          </a:prstGeom>
          <a:ln w="28575">
            <a:solidFill/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13" name="Shape 713"/>
          <p:cNvSpPr/>
          <p:nvPr/>
        </p:nvSpPr>
        <p:spPr>
          <a:xfrm>
            <a:off x="128727" y="3858755"/>
            <a:ext cx="1925302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 electrons/ions</a:t>
            </a:r>
          </a:p>
        </p:txBody>
      </p:sp>
      <p:sp>
        <p:nvSpPr>
          <p:cNvPr id="714" name="Shape 714"/>
          <p:cNvSpPr/>
          <p:nvPr/>
        </p:nvSpPr>
        <p:spPr>
          <a:xfrm flipV="1">
            <a:off x="1104371" y="2302059"/>
            <a:ext cx="1" cy="1301195"/>
          </a:xfrm>
          <a:prstGeom prst="line">
            <a:avLst/>
          </a:prstGeom>
          <a:solidFill>
            <a:srgbClr val="009999"/>
          </a:solidFill>
          <a:ln w="57150">
            <a:solidFill>
              <a:srgbClr val="0066FF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15" name="Shape 715"/>
          <p:cNvSpPr/>
          <p:nvPr/>
        </p:nvSpPr>
        <p:spPr>
          <a:xfrm flipV="1">
            <a:off x="2323571" y="2300792"/>
            <a:ext cx="1" cy="1301196"/>
          </a:xfrm>
          <a:prstGeom prst="line">
            <a:avLst/>
          </a:prstGeom>
          <a:solidFill>
            <a:srgbClr val="009999"/>
          </a:solidFill>
          <a:ln w="57150">
            <a:solidFill>
              <a:srgbClr val="0066FF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16" name="Shape 716"/>
          <p:cNvSpPr/>
          <p:nvPr/>
        </p:nvSpPr>
        <p:spPr>
          <a:xfrm>
            <a:off x="1410441" y="3897545"/>
            <a:ext cx="685801" cy="1"/>
          </a:xfrm>
          <a:prstGeom prst="line">
            <a:avLst/>
          </a:prstGeom>
          <a:solidFill>
            <a:srgbClr val="009999"/>
          </a:solidFill>
          <a:ln w="57150">
            <a:solidFill>
              <a:srgbClr val="0066FF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17" name="Shape 717"/>
          <p:cNvSpPr/>
          <p:nvPr/>
        </p:nvSpPr>
        <p:spPr>
          <a:xfrm>
            <a:off x="1410441" y="1992546"/>
            <a:ext cx="685801" cy="1"/>
          </a:xfrm>
          <a:prstGeom prst="line">
            <a:avLst/>
          </a:prstGeom>
          <a:solidFill>
            <a:srgbClr val="009999"/>
          </a:solidFill>
          <a:ln w="57150">
            <a:solidFill>
              <a:srgbClr val="0066FF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grpSp>
        <p:nvGrpSpPr>
          <p:cNvPr id="720" name="Group 720"/>
          <p:cNvGrpSpPr/>
          <p:nvPr/>
        </p:nvGrpSpPr>
        <p:grpSpPr>
          <a:xfrm>
            <a:off x="2336441" y="2919405"/>
            <a:ext cx="329228" cy="97703"/>
            <a:chOff x="0" y="0"/>
            <a:chExt cx="329227" cy="97702"/>
          </a:xfrm>
        </p:grpSpPr>
        <p:sp>
          <p:nvSpPr>
            <p:cNvPr id="718" name="Shape 718"/>
            <p:cNvSpPr/>
            <p:nvPr/>
          </p:nvSpPr>
          <p:spPr>
            <a:xfrm>
              <a:off x="0" y="49485"/>
              <a:ext cx="231475" cy="1"/>
            </a:xfrm>
            <a:prstGeom prst="line">
              <a:avLst/>
            </a:prstGeom>
            <a:solidFill>
              <a:srgbClr val="009999"/>
            </a:solidFill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719" name="Shape 719"/>
            <p:cNvSpPr/>
            <p:nvPr/>
          </p:nvSpPr>
          <p:spPr>
            <a:xfrm rot="5400000" flipH="1">
              <a:off x="232751" y="1226"/>
              <a:ext cx="97703" cy="9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18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</p:grpSp>
      <p:sp>
        <p:nvSpPr>
          <p:cNvPr id="721" name="Shape 721"/>
          <p:cNvSpPr/>
          <p:nvPr/>
        </p:nvSpPr>
        <p:spPr>
          <a:xfrm>
            <a:off x="1356526" y="2910678"/>
            <a:ext cx="734951" cy="429"/>
          </a:xfrm>
          <a:prstGeom prst="line">
            <a:avLst/>
          </a:prstGeom>
          <a:ln w="28575">
            <a:solidFill>
              <a:srgbClr val="0000CC"/>
            </a:solidFill>
            <a:round/>
            <a:headEnd type="triangle"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grpSp>
        <p:nvGrpSpPr>
          <p:cNvPr id="724" name="Group 724"/>
          <p:cNvGrpSpPr/>
          <p:nvPr/>
        </p:nvGrpSpPr>
        <p:grpSpPr>
          <a:xfrm>
            <a:off x="744020" y="2910678"/>
            <a:ext cx="330498" cy="97703"/>
            <a:chOff x="0" y="0"/>
            <a:chExt cx="330497" cy="97702"/>
          </a:xfrm>
        </p:grpSpPr>
        <p:sp>
          <p:nvSpPr>
            <p:cNvPr id="722" name="Shape 722"/>
            <p:cNvSpPr/>
            <p:nvPr/>
          </p:nvSpPr>
          <p:spPr>
            <a:xfrm flipH="1" flipV="1">
              <a:off x="99023" y="49485"/>
              <a:ext cx="231475" cy="1"/>
            </a:xfrm>
            <a:prstGeom prst="line">
              <a:avLst/>
            </a:prstGeom>
            <a:solidFill>
              <a:srgbClr val="009999"/>
            </a:solidFill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723" name="Shape 723"/>
            <p:cNvSpPr/>
            <p:nvPr/>
          </p:nvSpPr>
          <p:spPr>
            <a:xfrm rot="16200000">
              <a:off x="-1226" y="1226"/>
              <a:ext cx="97702" cy="9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18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</p:grpSp>
      <p:sp>
        <p:nvSpPr>
          <p:cNvPr id="725" name="Shape 725"/>
          <p:cNvSpPr/>
          <p:nvPr/>
        </p:nvSpPr>
        <p:spPr>
          <a:xfrm flipV="1">
            <a:off x="1225948" y="3036356"/>
            <a:ext cx="423297" cy="753651"/>
          </a:xfrm>
          <a:prstGeom prst="line">
            <a:avLst/>
          </a:prstGeom>
          <a:ln w="28575">
            <a:solidFill/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26" name="Shape 726"/>
          <p:cNvSpPr/>
          <p:nvPr/>
        </p:nvSpPr>
        <p:spPr>
          <a:xfrm>
            <a:off x="2609855" y="2082579"/>
            <a:ext cx="1828801" cy="4351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63" extrusionOk="0">
                <a:moveTo>
                  <a:pt x="0" y="20363"/>
                </a:moveTo>
                <a:cubicBezTo>
                  <a:pt x="2925" y="11003"/>
                  <a:pt x="5850" y="1643"/>
                  <a:pt x="9450" y="203"/>
                </a:cubicBezTo>
                <a:cubicBezTo>
                  <a:pt x="13050" y="-1237"/>
                  <a:pt x="17325" y="5243"/>
                  <a:pt x="21600" y="11723"/>
                </a:cubicBezTo>
              </a:path>
            </a:pathLst>
          </a:custGeom>
          <a:ln w="38100">
            <a:solidFill>
              <a:srgbClr val="FF0000"/>
            </a:solidFill>
            <a:headEnd type="triangle"/>
            <a:tailEnd type="triangle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27" name="Shape 727"/>
          <p:cNvSpPr/>
          <p:nvPr/>
        </p:nvSpPr>
        <p:spPr>
          <a:xfrm>
            <a:off x="4328945" y="3464454"/>
            <a:ext cx="2088268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>
              <a:defRPr sz="1800"/>
            </a:pPr>
            <a:r>
              <a:rPr sz="2000"/>
              <a:t>equivalent circuit:</a:t>
            </a:r>
          </a:p>
        </p:txBody>
      </p:sp>
      <p:sp>
        <p:nvSpPr>
          <p:cNvPr id="728" name="Shape 728"/>
          <p:cNvSpPr/>
          <p:nvPr/>
        </p:nvSpPr>
        <p:spPr>
          <a:xfrm rot="8212675">
            <a:off x="1832532" y="4067059"/>
            <a:ext cx="2888137" cy="855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63" extrusionOk="0">
                <a:moveTo>
                  <a:pt x="0" y="20363"/>
                </a:moveTo>
                <a:cubicBezTo>
                  <a:pt x="2925" y="11003"/>
                  <a:pt x="5850" y="1643"/>
                  <a:pt x="9450" y="203"/>
                </a:cubicBezTo>
                <a:cubicBezTo>
                  <a:pt x="13050" y="-1237"/>
                  <a:pt x="17325" y="5243"/>
                  <a:pt x="21600" y="11723"/>
                </a:cubicBezTo>
              </a:path>
            </a:pathLst>
          </a:custGeom>
          <a:ln w="38100">
            <a:solidFill>
              <a:srgbClr val="FF0000"/>
            </a:solidFill>
            <a:tailEnd type="triangle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768" name="Group 768"/>
          <p:cNvGrpSpPr/>
          <p:nvPr/>
        </p:nvGrpSpPr>
        <p:grpSpPr>
          <a:xfrm>
            <a:off x="4233695" y="2186166"/>
            <a:ext cx="1903744" cy="1311605"/>
            <a:chOff x="0" y="0"/>
            <a:chExt cx="1903743" cy="1311603"/>
          </a:xfrm>
        </p:grpSpPr>
        <p:grpSp>
          <p:nvGrpSpPr>
            <p:cNvPr id="735" name="Group 735"/>
            <p:cNvGrpSpPr/>
            <p:nvPr/>
          </p:nvGrpSpPr>
          <p:grpSpPr>
            <a:xfrm>
              <a:off x="438426" y="452473"/>
              <a:ext cx="314775" cy="335079"/>
              <a:chOff x="0" y="0"/>
              <a:chExt cx="314774" cy="335078"/>
            </a:xfrm>
          </p:grpSpPr>
          <p:grpSp>
            <p:nvGrpSpPr>
              <p:cNvPr id="731" name="Group 731"/>
              <p:cNvGrpSpPr/>
              <p:nvPr/>
            </p:nvGrpSpPr>
            <p:grpSpPr>
              <a:xfrm>
                <a:off x="82115" y="167531"/>
                <a:ext cx="232661" cy="167548"/>
                <a:chOff x="0" y="-7"/>
                <a:chExt cx="232659" cy="167546"/>
              </a:xfrm>
            </p:grpSpPr>
            <p:sp>
              <p:nvSpPr>
                <p:cNvPr id="729" name="Shape 729"/>
                <p:cNvSpPr/>
                <p:nvPr/>
              </p:nvSpPr>
              <p:spPr>
                <a:xfrm rot="10800000" flipH="1">
                  <a:off x="116324" y="0"/>
                  <a:ext cx="116336" cy="1675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0000CC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1800">
                      <a:latin typeface="Tahoma"/>
                      <a:ea typeface="Tahoma"/>
                      <a:cs typeface="Tahoma"/>
                      <a:sym typeface="Tahoma"/>
                    </a:defRPr>
                  </a:pPr>
                  <a:endParaRPr/>
                </a:p>
              </p:txBody>
            </p:sp>
            <p:sp>
              <p:nvSpPr>
                <p:cNvPr id="730" name="Shape 730"/>
                <p:cNvSpPr/>
                <p:nvPr/>
              </p:nvSpPr>
              <p:spPr>
                <a:xfrm rot="16200000" flipH="1">
                  <a:off x="-25609" y="25600"/>
                  <a:ext cx="167548" cy="116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0000CC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1800">
                      <a:latin typeface="Tahoma"/>
                      <a:ea typeface="Tahoma"/>
                      <a:cs typeface="Tahoma"/>
                      <a:sym typeface="Tahoma"/>
                    </a:defRPr>
                  </a:pPr>
                  <a:endParaRPr/>
                </a:p>
              </p:txBody>
            </p:sp>
          </p:grpSp>
          <p:grpSp>
            <p:nvGrpSpPr>
              <p:cNvPr id="734" name="Group 734"/>
              <p:cNvGrpSpPr/>
              <p:nvPr/>
            </p:nvGrpSpPr>
            <p:grpSpPr>
              <a:xfrm>
                <a:off x="0" y="0"/>
                <a:ext cx="314775" cy="167539"/>
                <a:chOff x="0" y="0"/>
                <a:chExt cx="314774" cy="167538"/>
              </a:xfrm>
            </p:grpSpPr>
            <p:sp>
              <p:nvSpPr>
                <p:cNvPr id="732" name="Shape 732"/>
                <p:cNvSpPr/>
                <p:nvPr/>
              </p:nvSpPr>
              <p:spPr>
                <a:xfrm>
                  <a:off x="157380" y="-1"/>
                  <a:ext cx="157395" cy="1675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0000CC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1800">
                      <a:latin typeface="Tahoma"/>
                      <a:ea typeface="Tahoma"/>
                      <a:cs typeface="Tahoma"/>
                      <a:sym typeface="Tahoma"/>
                    </a:defRPr>
                  </a:pPr>
                  <a:endParaRPr/>
                </a:p>
              </p:txBody>
            </p:sp>
            <p:sp>
              <p:nvSpPr>
                <p:cNvPr id="733" name="Shape 733"/>
                <p:cNvSpPr/>
                <p:nvPr/>
              </p:nvSpPr>
              <p:spPr>
                <a:xfrm flipH="1">
                  <a:off x="0" y="-1"/>
                  <a:ext cx="157395" cy="1675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0000CC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1800">
                      <a:latin typeface="Tahoma"/>
                      <a:ea typeface="Tahoma"/>
                      <a:cs typeface="Tahoma"/>
                      <a:sym typeface="Tahoma"/>
                    </a:defRPr>
                  </a:pPr>
                  <a:endParaRPr/>
                </a:p>
              </p:txBody>
            </p:sp>
          </p:grpSp>
        </p:grpSp>
        <p:grpSp>
          <p:nvGrpSpPr>
            <p:cNvPr id="742" name="Group 742"/>
            <p:cNvGrpSpPr/>
            <p:nvPr/>
          </p:nvGrpSpPr>
          <p:grpSpPr>
            <a:xfrm>
              <a:off x="520542" y="452473"/>
              <a:ext cx="314776" cy="335079"/>
              <a:chOff x="0" y="0"/>
              <a:chExt cx="314774" cy="335078"/>
            </a:xfrm>
          </p:grpSpPr>
          <p:grpSp>
            <p:nvGrpSpPr>
              <p:cNvPr id="738" name="Group 738"/>
              <p:cNvGrpSpPr/>
              <p:nvPr/>
            </p:nvGrpSpPr>
            <p:grpSpPr>
              <a:xfrm>
                <a:off x="82115" y="167531"/>
                <a:ext cx="232661" cy="167548"/>
                <a:chOff x="0" y="-7"/>
                <a:chExt cx="232659" cy="167546"/>
              </a:xfrm>
            </p:grpSpPr>
            <p:sp>
              <p:nvSpPr>
                <p:cNvPr id="736" name="Shape 736"/>
                <p:cNvSpPr/>
                <p:nvPr/>
              </p:nvSpPr>
              <p:spPr>
                <a:xfrm rot="10800000" flipH="1">
                  <a:off x="116324" y="0"/>
                  <a:ext cx="116336" cy="1675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0000CC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1800">
                      <a:latin typeface="Tahoma"/>
                      <a:ea typeface="Tahoma"/>
                      <a:cs typeface="Tahoma"/>
                      <a:sym typeface="Tahoma"/>
                    </a:defRPr>
                  </a:pPr>
                  <a:endParaRPr/>
                </a:p>
              </p:txBody>
            </p:sp>
            <p:sp>
              <p:nvSpPr>
                <p:cNvPr id="737" name="Shape 737"/>
                <p:cNvSpPr/>
                <p:nvPr/>
              </p:nvSpPr>
              <p:spPr>
                <a:xfrm rot="16200000" flipH="1">
                  <a:off x="-25609" y="25600"/>
                  <a:ext cx="167548" cy="116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0000CC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1800">
                      <a:latin typeface="Tahoma"/>
                      <a:ea typeface="Tahoma"/>
                      <a:cs typeface="Tahoma"/>
                      <a:sym typeface="Tahoma"/>
                    </a:defRPr>
                  </a:pPr>
                  <a:endParaRPr/>
                </a:p>
              </p:txBody>
            </p:sp>
          </p:grpSp>
          <p:grpSp>
            <p:nvGrpSpPr>
              <p:cNvPr id="741" name="Group 741"/>
              <p:cNvGrpSpPr/>
              <p:nvPr/>
            </p:nvGrpSpPr>
            <p:grpSpPr>
              <a:xfrm>
                <a:off x="0" y="0"/>
                <a:ext cx="314775" cy="167539"/>
                <a:chOff x="0" y="0"/>
                <a:chExt cx="314774" cy="167538"/>
              </a:xfrm>
            </p:grpSpPr>
            <p:sp>
              <p:nvSpPr>
                <p:cNvPr id="739" name="Shape 739"/>
                <p:cNvSpPr/>
                <p:nvPr/>
              </p:nvSpPr>
              <p:spPr>
                <a:xfrm>
                  <a:off x="157380" y="-1"/>
                  <a:ext cx="157395" cy="1675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0000CC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1800">
                      <a:latin typeface="Tahoma"/>
                      <a:ea typeface="Tahoma"/>
                      <a:cs typeface="Tahoma"/>
                      <a:sym typeface="Tahoma"/>
                    </a:defRPr>
                  </a:pPr>
                  <a:endParaRPr/>
                </a:p>
              </p:txBody>
            </p:sp>
            <p:sp>
              <p:nvSpPr>
                <p:cNvPr id="740" name="Shape 740"/>
                <p:cNvSpPr/>
                <p:nvPr/>
              </p:nvSpPr>
              <p:spPr>
                <a:xfrm flipH="1">
                  <a:off x="0" y="-1"/>
                  <a:ext cx="157395" cy="1675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0000CC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1800">
                      <a:latin typeface="Tahoma"/>
                      <a:ea typeface="Tahoma"/>
                      <a:cs typeface="Tahoma"/>
                      <a:sym typeface="Tahoma"/>
                    </a:defRPr>
                  </a:pPr>
                  <a:endParaRPr/>
                </a:p>
              </p:txBody>
            </p:sp>
          </p:grpSp>
        </p:grpSp>
        <p:grpSp>
          <p:nvGrpSpPr>
            <p:cNvPr id="745" name="Group 745"/>
            <p:cNvGrpSpPr/>
            <p:nvPr/>
          </p:nvGrpSpPr>
          <p:grpSpPr>
            <a:xfrm>
              <a:off x="766887" y="620004"/>
              <a:ext cx="232661" cy="167548"/>
              <a:chOff x="0" y="-7"/>
              <a:chExt cx="232660" cy="167546"/>
            </a:xfrm>
          </p:grpSpPr>
          <p:sp>
            <p:nvSpPr>
              <p:cNvPr id="743" name="Shape 743"/>
              <p:cNvSpPr/>
              <p:nvPr/>
            </p:nvSpPr>
            <p:spPr>
              <a:xfrm rot="10800000" flipH="1">
                <a:off x="116324" y="0"/>
                <a:ext cx="116336" cy="1675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00CC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1800"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  <p:sp>
            <p:nvSpPr>
              <p:cNvPr id="744" name="Shape 744"/>
              <p:cNvSpPr/>
              <p:nvPr/>
            </p:nvSpPr>
            <p:spPr>
              <a:xfrm rot="16200000" flipH="1">
                <a:off x="-25609" y="25600"/>
                <a:ext cx="167548" cy="116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00CC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1800"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</p:grpSp>
        <p:grpSp>
          <p:nvGrpSpPr>
            <p:cNvPr id="748" name="Group 748"/>
            <p:cNvGrpSpPr/>
            <p:nvPr/>
          </p:nvGrpSpPr>
          <p:grpSpPr>
            <a:xfrm>
              <a:off x="684772" y="452473"/>
              <a:ext cx="314776" cy="167540"/>
              <a:chOff x="0" y="0"/>
              <a:chExt cx="314774" cy="167538"/>
            </a:xfrm>
          </p:grpSpPr>
          <p:sp>
            <p:nvSpPr>
              <p:cNvPr id="746" name="Shape 746"/>
              <p:cNvSpPr/>
              <p:nvPr/>
            </p:nvSpPr>
            <p:spPr>
              <a:xfrm>
                <a:off x="157380" y="-1"/>
                <a:ext cx="157395" cy="1675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00CC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1800"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  <p:sp>
            <p:nvSpPr>
              <p:cNvPr id="747" name="Shape 747"/>
              <p:cNvSpPr/>
              <p:nvPr/>
            </p:nvSpPr>
            <p:spPr>
              <a:xfrm flipH="1">
                <a:off x="0" y="-1"/>
                <a:ext cx="157395" cy="1675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00CC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1800"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</p:grpSp>
        <p:grpSp>
          <p:nvGrpSpPr>
            <p:cNvPr id="755" name="Group 755"/>
            <p:cNvGrpSpPr/>
            <p:nvPr/>
          </p:nvGrpSpPr>
          <p:grpSpPr>
            <a:xfrm>
              <a:off x="602657" y="452473"/>
              <a:ext cx="314776" cy="335079"/>
              <a:chOff x="0" y="0"/>
              <a:chExt cx="314774" cy="335078"/>
            </a:xfrm>
          </p:grpSpPr>
          <p:grpSp>
            <p:nvGrpSpPr>
              <p:cNvPr id="751" name="Group 751"/>
              <p:cNvGrpSpPr/>
              <p:nvPr/>
            </p:nvGrpSpPr>
            <p:grpSpPr>
              <a:xfrm>
                <a:off x="82115" y="167531"/>
                <a:ext cx="232661" cy="167548"/>
                <a:chOff x="0" y="-7"/>
                <a:chExt cx="232659" cy="167546"/>
              </a:xfrm>
            </p:grpSpPr>
            <p:sp>
              <p:nvSpPr>
                <p:cNvPr id="749" name="Shape 749"/>
                <p:cNvSpPr/>
                <p:nvPr/>
              </p:nvSpPr>
              <p:spPr>
                <a:xfrm rot="10800000" flipH="1">
                  <a:off x="116324" y="0"/>
                  <a:ext cx="116336" cy="1675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0000CC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1800">
                      <a:latin typeface="Tahoma"/>
                      <a:ea typeface="Tahoma"/>
                      <a:cs typeface="Tahoma"/>
                      <a:sym typeface="Tahoma"/>
                    </a:defRPr>
                  </a:pPr>
                  <a:endParaRPr/>
                </a:p>
              </p:txBody>
            </p:sp>
            <p:sp>
              <p:nvSpPr>
                <p:cNvPr id="750" name="Shape 750"/>
                <p:cNvSpPr/>
                <p:nvPr/>
              </p:nvSpPr>
              <p:spPr>
                <a:xfrm rot="16200000" flipH="1">
                  <a:off x="-25609" y="25600"/>
                  <a:ext cx="167548" cy="116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0000CC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1800">
                      <a:latin typeface="Tahoma"/>
                      <a:ea typeface="Tahoma"/>
                      <a:cs typeface="Tahoma"/>
                      <a:sym typeface="Tahoma"/>
                    </a:defRPr>
                  </a:pPr>
                  <a:endParaRPr/>
                </a:p>
              </p:txBody>
            </p:sp>
          </p:grpSp>
          <p:grpSp>
            <p:nvGrpSpPr>
              <p:cNvPr id="754" name="Group 754"/>
              <p:cNvGrpSpPr/>
              <p:nvPr/>
            </p:nvGrpSpPr>
            <p:grpSpPr>
              <a:xfrm>
                <a:off x="0" y="0"/>
                <a:ext cx="314775" cy="167539"/>
                <a:chOff x="0" y="0"/>
                <a:chExt cx="314774" cy="167538"/>
              </a:xfrm>
            </p:grpSpPr>
            <p:sp>
              <p:nvSpPr>
                <p:cNvPr id="752" name="Shape 752"/>
                <p:cNvSpPr/>
                <p:nvPr/>
              </p:nvSpPr>
              <p:spPr>
                <a:xfrm>
                  <a:off x="157380" y="-1"/>
                  <a:ext cx="157395" cy="1675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0000CC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1800">
                      <a:latin typeface="Tahoma"/>
                      <a:ea typeface="Tahoma"/>
                      <a:cs typeface="Tahoma"/>
                      <a:sym typeface="Tahoma"/>
                    </a:defRPr>
                  </a:pPr>
                  <a:endParaRPr/>
                </a:p>
              </p:txBody>
            </p:sp>
            <p:sp>
              <p:nvSpPr>
                <p:cNvPr id="753" name="Shape 753"/>
                <p:cNvSpPr/>
                <p:nvPr/>
              </p:nvSpPr>
              <p:spPr>
                <a:xfrm flipH="1">
                  <a:off x="0" y="-1"/>
                  <a:ext cx="157395" cy="1675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0000CC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1800">
                      <a:latin typeface="Tahoma"/>
                      <a:ea typeface="Tahoma"/>
                      <a:cs typeface="Tahoma"/>
                      <a:sym typeface="Tahoma"/>
                    </a:defRPr>
                  </a:pPr>
                  <a:endParaRPr/>
                </a:p>
              </p:txBody>
            </p:sp>
          </p:grpSp>
        </p:grpSp>
        <p:grpSp>
          <p:nvGrpSpPr>
            <p:cNvPr id="758" name="Group 758"/>
            <p:cNvGrpSpPr/>
            <p:nvPr/>
          </p:nvGrpSpPr>
          <p:grpSpPr>
            <a:xfrm>
              <a:off x="766887" y="452473"/>
              <a:ext cx="314776" cy="167540"/>
              <a:chOff x="0" y="0"/>
              <a:chExt cx="314774" cy="167538"/>
            </a:xfrm>
          </p:grpSpPr>
          <p:sp>
            <p:nvSpPr>
              <p:cNvPr id="756" name="Shape 756"/>
              <p:cNvSpPr/>
              <p:nvPr/>
            </p:nvSpPr>
            <p:spPr>
              <a:xfrm>
                <a:off x="157380" y="-1"/>
                <a:ext cx="157395" cy="1675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00CC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1800"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  <p:sp>
            <p:nvSpPr>
              <p:cNvPr id="757" name="Shape 757"/>
              <p:cNvSpPr/>
              <p:nvPr/>
            </p:nvSpPr>
            <p:spPr>
              <a:xfrm flipH="1">
                <a:off x="0" y="-1"/>
                <a:ext cx="157395" cy="1675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00CC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1800"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</p:grpSp>
        <p:sp>
          <p:nvSpPr>
            <p:cNvPr id="759" name="Shape 759"/>
            <p:cNvSpPr/>
            <p:nvPr/>
          </p:nvSpPr>
          <p:spPr>
            <a:xfrm flipH="1">
              <a:off x="100967" y="620011"/>
              <a:ext cx="337458" cy="2"/>
            </a:xfrm>
            <a:prstGeom prst="line">
              <a:avLst/>
            </a:prstGeom>
            <a:noFill/>
            <a:ln w="28575" cap="flat">
              <a:solidFill>
                <a:srgbClr val="0000CC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760" name="Shape 760"/>
            <p:cNvSpPr/>
            <p:nvPr/>
          </p:nvSpPr>
          <p:spPr>
            <a:xfrm flipH="1">
              <a:off x="1081663" y="620012"/>
              <a:ext cx="68430" cy="1"/>
            </a:xfrm>
            <a:prstGeom prst="line">
              <a:avLst/>
            </a:prstGeom>
            <a:noFill/>
            <a:ln w="28575" cap="flat">
              <a:solidFill>
                <a:srgbClr val="0000CC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761" name="Shape 761"/>
            <p:cNvSpPr/>
            <p:nvPr/>
          </p:nvSpPr>
          <p:spPr>
            <a:xfrm flipV="1">
              <a:off x="1157582" y="421694"/>
              <a:ext cx="1" cy="418849"/>
            </a:xfrm>
            <a:prstGeom prst="line">
              <a:avLst/>
            </a:prstGeom>
            <a:noFill/>
            <a:ln w="28575" cap="flat">
              <a:solidFill>
                <a:srgbClr val="0000CC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762" name="Shape 762"/>
            <p:cNvSpPr/>
            <p:nvPr/>
          </p:nvSpPr>
          <p:spPr>
            <a:xfrm flipV="1">
              <a:off x="1287598" y="421694"/>
              <a:ext cx="1" cy="418849"/>
            </a:xfrm>
            <a:prstGeom prst="line">
              <a:avLst/>
            </a:prstGeom>
            <a:noFill/>
            <a:ln w="28575" cap="flat">
              <a:solidFill>
                <a:srgbClr val="0000CC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763" name="Shape 763"/>
            <p:cNvSpPr/>
            <p:nvPr/>
          </p:nvSpPr>
          <p:spPr>
            <a:xfrm>
              <a:off x="1288868" y="631118"/>
              <a:ext cx="520261" cy="1"/>
            </a:xfrm>
            <a:prstGeom prst="line">
              <a:avLst/>
            </a:prstGeom>
            <a:noFill/>
            <a:ln w="28575" cap="flat">
              <a:solidFill>
                <a:srgbClr val="0000CC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764" name="Shape 764"/>
            <p:cNvSpPr/>
            <p:nvPr/>
          </p:nvSpPr>
          <p:spPr>
            <a:xfrm rot="5400000" flipH="1">
              <a:off x="1807267" y="582857"/>
              <a:ext cx="97703" cy="9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18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765" name="Shape 765"/>
            <p:cNvSpPr/>
            <p:nvPr/>
          </p:nvSpPr>
          <p:spPr>
            <a:xfrm>
              <a:off x="987679" y="816623"/>
              <a:ext cx="860386" cy="4949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>
                <a:defRPr sz="1800"/>
              </a:pPr>
              <a:r>
                <a:rPr sz="2400">
                  <a:latin typeface="Arial"/>
                  <a:ea typeface="Arial"/>
                  <a:cs typeface="Arial"/>
                  <a:sym typeface="Arial"/>
                </a:rPr>
                <a:t>C</a:t>
              </a:r>
              <a:r>
                <a:rPr sz="2400" baseline="-25000">
                  <a:latin typeface="Arial"/>
                  <a:ea typeface="Arial"/>
                  <a:cs typeface="Arial"/>
                  <a:sym typeface="Arial"/>
                </a:rPr>
                <a:t>e</a:t>
              </a:r>
              <a:r>
                <a:rPr sz="2400">
                  <a:latin typeface="Arial"/>
                  <a:ea typeface="Arial"/>
                  <a:cs typeface="Arial"/>
                  <a:sym typeface="Arial"/>
                </a:rPr>
                <a:t>(</a:t>
              </a:r>
              <a:r>
                <a:rPr sz="24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N</a:t>
              </a:r>
              <a:r>
                <a:rPr sz="2400">
                  <a:latin typeface="Arial"/>
                  <a:ea typeface="Arial"/>
                  <a:cs typeface="Arial"/>
                  <a:sym typeface="Arial"/>
                </a:rPr>
                <a:t>)</a:t>
              </a:r>
            </a:p>
          </p:txBody>
        </p:sp>
        <p:sp>
          <p:nvSpPr>
            <p:cNvPr id="766" name="Shape 766"/>
            <p:cNvSpPr/>
            <p:nvPr/>
          </p:nvSpPr>
          <p:spPr>
            <a:xfrm rot="5400000" flipH="1">
              <a:off x="-1226" y="572387"/>
              <a:ext cx="97702" cy="9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18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767" name="Shape 767"/>
            <p:cNvSpPr/>
            <p:nvPr/>
          </p:nvSpPr>
          <p:spPr>
            <a:xfrm>
              <a:off x="551662" y="0"/>
              <a:ext cx="809785" cy="4949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>
                <a:defRPr sz="1800"/>
              </a:pPr>
              <a:r>
                <a:rPr sz="2400">
                  <a:latin typeface="Arial"/>
                  <a:ea typeface="Arial"/>
                  <a:cs typeface="Arial"/>
                  <a:sym typeface="Arial"/>
                </a:rPr>
                <a:t>L</a:t>
              </a:r>
              <a:r>
                <a:rPr sz="2400" baseline="-25000">
                  <a:latin typeface="Arial"/>
                  <a:ea typeface="Arial"/>
                  <a:cs typeface="Arial"/>
                  <a:sym typeface="Arial"/>
                </a:rPr>
                <a:t>e</a:t>
              </a:r>
              <a:r>
                <a:rPr sz="2400">
                  <a:latin typeface="Arial"/>
                  <a:ea typeface="Arial"/>
                  <a:cs typeface="Arial"/>
                  <a:sym typeface="Arial"/>
                </a:rPr>
                <a:t>(</a:t>
              </a:r>
              <a:r>
                <a:rPr sz="24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N</a:t>
              </a:r>
              <a:r>
                <a:rPr sz="2400">
                  <a:latin typeface="Arial"/>
                  <a:ea typeface="Arial"/>
                  <a:cs typeface="Arial"/>
                  <a:sym typeface="Arial"/>
                </a:rPr>
                <a:t>)</a:t>
              </a:r>
            </a:p>
          </p:txBody>
        </p:sp>
      </p:grpSp>
      <p:grpSp>
        <p:nvGrpSpPr>
          <p:cNvPr id="826" name="Group 826"/>
          <p:cNvGrpSpPr/>
          <p:nvPr/>
        </p:nvGrpSpPr>
        <p:grpSpPr>
          <a:xfrm>
            <a:off x="470252" y="5209347"/>
            <a:ext cx="7926270" cy="1569217"/>
            <a:chOff x="-1" y="0"/>
            <a:chExt cx="7926269" cy="1569215"/>
          </a:xfrm>
        </p:grpSpPr>
        <p:grpSp>
          <p:nvGrpSpPr>
            <p:cNvPr id="780" name="Group 780"/>
            <p:cNvGrpSpPr/>
            <p:nvPr/>
          </p:nvGrpSpPr>
          <p:grpSpPr>
            <a:xfrm>
              <a:off x="2683015" y="221988"/>
              <a:ext cx="214389" cy="1113667"/>
              <a:chOff x="0" y="0"/>
              <a:chExt cx="214388" cy="1113666"/>
            </a:xfrm>
          </p:grpSpPr>
          <p:sp>
            <p:nvSpPr>
              <p:cNvPr id="769" name="Shape 769"/>
              <p:cNvSpPr/>
              <p:nvPr/>
            </p:nvSpPr>
            <p:spPr>
              <a:xfrm>
                <a:off x="92987" y="253727"/>
                <a:ext cx="108487" cy="67332"/>
              </a:xfrm>
              <a:prstGeom prst="line">
                <a:avLst/>
              </a:prstGeom>
              <a:noFill/>
              <a:ln w="285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770" name="Shape 770"/>
              <p:cNvSpPr/>
              <p:nvPr/>
            </p:nvSpPr>
            <p:spPr>
              <a:xfrm>
                <a:off x="2965" y="805746"/>
                <a:ext cx="108487" cy="67332"/>
              </a:xfrm>
              <a:prstGeom prst="line">
                <a:avLst/>
              </a:prstGeom>
              <a:noFill/>
              <a:ln w="285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771" name="Shape 771"/>
              <p:cNvSpPr/>
              <p:nvPr/>
            </p:nvSpPr>
            <p:spPr>
              <a:xfrm flipH="1">
                <a:off x="5166" y="324799"/>
                <a:ext cx="201475" cy="56110"/>
              </a:xfrm>
              <a:prstGeom prst="line">
                <a:avLst/>
              </a:prstGeom>
              <a:noFill/>
              <a:ln w="285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772" name="Shape 772"/>
              <p:cNvSpPr/>
              <p:nvPr/>
            </p:nvSpPr>
            <p:spPr>
              <a:xfrm flipH="1">
                <a:off x="5166" y="466942"/>
                <a:ext cx="201475" cy="56110"/>
              </a:xfrm>
              <a:prstGeom prst="line">
                <a:avLst/>
              </a:prstGeom>
              <a:noFill/>
              <a:ln w="285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773" name="Shape 773"/>
              <p:cNvSpPr/>
              <p:nvPr/>
            </p:nvSpPr>
            <p:spPr>
              <a:xfrm flipH="1">
                <a:off x="-1" y="609086"/>
                <a:ext cx="201476" cy="56110"/>
              </a:xfrm>
              <a:prstGeom prst="line">
                <a:avLst/>
              </a:prstGeom>
              <a:noFill/>
              <a:ln w="285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774" name="Shape 774"/>
              <p:cNvSpPr/>
              <p:nvPr/>
            </p:nvSpPr>
            <p:spPr>
              <a:xfrm>
                <a:off x="12914" y="388389"/>
                <a:ext cx="201475" cy="78554"/>
              </a:xfrm>
              <a:prstGeom prst="line">
                <a:avLst/>
              </a:prstGeom>
              <a:noFill/>
              <a:ln w="285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775" name="Shape 775"/>
              <p:cNvSpPr/>
              <p:nvPr/>
            </p:nvSpPr>
            <p:spPr>
              <a:xfrm>
                <a:off x="12914" y="534273"/>
                <a:ext cx="201475" cy="78554"/>
              </a:xfrm>
              <a:prstGeom prst="line">
                <a:avLst/>
              </a:prstGeom>
              <a:noFill/>
              <a:ln w="285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776" name="Shape 776"/>
              <p:cNvSpPr/>
              <p:nvPr/>
            </p:nvSpPr>
            <p:spPr>
              <a:xfrm>
                <a:off x="7748" y="672676"/>
                <a:ext cx="201475" cy="78554"/>
              </a:xfrm>
              <a:prstGeom prst="line">
                <a:avLst/>
              </a:prstGeom>
              <a:noFill/>
              <a:ln w="285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777" name="Shape 777"/>
              <p:cNvSpPr/>
              <p:nvPr/>
            </p:nvSpPr>
            <p:spPr>
              <a:xfrm flipH="1">
                <a:off x="5166" y="743748"/>
                <a:ext cx="201475" cy="56110"/>
              </a:xfrm>
              <a:prstGeom prst="line">
                <a:avLst/>
              </a:prstGeom>
              <a:noFill/>
              <a:ln w="285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778" name="Shape 778"/>
              <p:cNvSpPr/>
              <p:nvPr/>
            </p:nvSpPr>
            <p:spPr>
              <a:xfrm flipH="1">
                <a:off x="108021" y="866786"/>
                <a:ext cx="1" cy="246881"/>
              </a:xfrm>
              <a:prstGeom prst="line">
                <a:avLst/>
              </a:prstGeom>
              <a:noFill/>
              <a:ln w="285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779" name="Shape 779"/>
              <p:cNvSpPr/>
              <p:nvPr/>
            </p:nvSpPr>
            <p:spPr>
              <a:xfrm flipH="1">
                <a:off x="91039" y="0"/>
                <a:ext cx="1" cy="246881"/>
              </a:xfrm>
              <a:prstGeom prst="line">
                <a:avLst/>
              </a:prstGeom>
              <a:noFill/>
              <a:ln w="285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</p:grpSp>
        <p:sp>
          <p:nvSpPr>
            <p:cNvPr id="781" name="Shape 781"/>
            <p:cNvSpPr/>
            <p:nvPr/>
          </p:nvSpPr>
          <p:spPr>
            <a:xfrm>
              <a:off x="-1" y="495510"/>
              <a:ext cx="642786" cy="60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82" name="Shape 782"/>
            <p:cNvSpPr/>
            <p:nvPr/>
          </p:nvSpPr>
          <p:spPr>
            <a:xfrm flipH="1" flipV="1">
              <a:off x="321391" y="208789"/>
              <a:ext cx="1" cy="286722"/>
            </a:xfrm>
            <a:prstGeom prst="line">
              <a:avLst/>
            </a:prstGeom>
            <a:solidFill>
              <a:srgbClr val="009999"/>
            </a:solidFill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783" name="Shape 783"/>
            <p:cNvSpPr/>
            <p:nvPr/>
          </p:nvSpPr>
          <p:spPr>
            <a:xfrm>
              <a:off x="273766" y="1347968"/>
              <a:ext cx="4510827" cy="1"/>
            </a:xfrm>
            <a:prstGeom prst="line">
              <a:avLst/>
            </a:prstGeom>
            <a:solidFill>
              <a:srgbClr val="009999"/>
            </a:solidFill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784" name="Shape 784"/>
            <p:cNvSpPr/>
            <p:nvPr/>
          </p:nvSpPr>
          <p:spPr>
            <a:xfrm flipH="1">
              <a:off x="300540" y="1089288"/>
              <a:ext cx="1" cy="258681"/>
            </a:xfrm>
            <a:prstGeom prst="line">
              <a:avLst/>
            </a:prstGeom>
            <a:solidFill>
              <a:srgbClr val="009999"/>
            </a:solidFill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785" name="Shape 785"/>
            <p:cNvSpPr/>
            <p:nvPr/>
          </p:nvSpPr>
          <p:spPr>
            <a:xfrm>
              <a:off x="171757" y="550103"/>
              <a:ext cx="317772" cy="426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9" h="18993" extrusionOk="0">
                  <a:moveTo>
                    <a:pt x="0" y="10373"/>
                  </a:moveTo>
                  <a:cubicBezTo>
                    <a:pt x="2034" y="4591"/>
                    <a:pt x="4068" y="-1191"/>
                    <a:pt x="6543" y="213"/>
                  </a:cubicBezTo>
                  <a:cubicBezTo>
                    <a:pt x="9017" y="1617"/>
                    <a:pt x="12499" y="17188"/>
                    <a:pt x="14847" y="18798"/>
                  </a:cubicBezTo>
                  <a:cubicBezTo>
                    <a:pt x="17196" y="20409"/>
                    <a:pt x="19671" y="11529"/>
                    <a:pt x="20635" y="9877"/>
                  </a:cubicBezTo>
                  <a:cubicBezTo>
                    <a:pt x="21600" y="8225"/>
                    <a:pt x="20300" y="9093"/>
                    <a:pt x="20635" y="8886"/>
                  </a:cubicBezTo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86" name="Shape 786"/>
            <p:cNvSpPr/>
            <p:nvPr/>
          </p:nvSpPr>
          <p:spPr>
            <a:xfrm rot="5400000">
              <a:off x="4707359" y="117114"/>
              <a:ext cx="1550184" cy="1354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0578" y="0"/>
                  </a:lnTo>
                  <a:lnTo>
                    <a:pt x="21600" y="21600"/>
                  </a:lnTo>
                  <a:close/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87" name="Shape 787"/>
            <p:cNvSpPr/>
            <p:nvPr/>
          </p:nvSpPr>
          <p:spPr>
            <a:xfrm>
              <a:off x="2776003" y="208789"/>
              <a:ext cx="2002441" cy="1"/>
            </a:xfrm>
            <a:prstGeom prst="line">
              <a:avLst/>
            </a:prstGeom>
            <a:solidFill>
              <a:srgbClr val="009999"/>
            </a:solidFill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788" name="Shape 788"/>
            <p:cNvSpPr/>
            <p:nvPr/>
          </p:nvSpPr>
          <p:spPr>
            <a:xfrm>
              <a:off x="6159458" y="778187"/>
              <a:ext cx="443383" cy="1"/>
            </a:xfrm>
            <a:prstGeom prst="line">
              <a:avLst/>
            </a:prstGeom>
            <a:solidFill>
              <a:srgbClr val="009999"/>
            </a:solidFill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789" name="Shape 789"/>
            <p:cNvSpPr/>
            <p:nvPr/>
          </p:nvSpPr>
          <p:spPr>
            <a:xfrm>
              <a:off x="6735880" y="424244"/>
              <a:ext cx="1190388" cy="707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 algn="ctr">
                <a:defRPr sz="1800"/>
              </a:pPr>
              <a:r>
                <a:rPr sz="2000" dirty="0">
                  <a:latin typeface="Arial"/>
                  <a:ea typeface="Arial"/>
                  <a:cs typeface="Arial"/>
                  <a:sym typeface="Arial"/>
                </a:rPr>
                <a:t>signal out</a:t>
              </a:r>
              <a:endParaRPr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lvl="0" algn="ctr">
                <a:defRPr sz="1800"/>
              </a:pPr>
              <a:r>
                <a:rPr lang="es-MX" dirty="0">
                  <a:latin typeface="Symbol"/>
                  <a:ea typeface="Arial"/>
                  <a:cs typeface="Arial"/>
                  <a:sym typeface="Symbol"/>
                </a:rPr>
                <a:t></a:t>
              </a:r>
              <a:r>
                <a:rPr sz="2000" dirty="0" smtClean="0"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sz="2000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N</a:t>
              </a:r>
            </a:p>
          </p:txBody>
        </p:sp>
        <p:sp>
          <p:nvSpPr>
            <p:cNvPr id="790" name="Shape 790"/>
            <p:cNvSpPr/>
            <p:nvPr/>
          </p:nvSpPr>
          <p:spPr>
            <a:xfrm flipH="1">
              <a:off x="291745" y="198318"/>
              <a:ext cx="832890" cy="2535"/>
            </a:xfrm>
            <a:prstGeom prst="line">
              <a:avLst/>
            </a:prstGeom>
            <a:noFill/>
            <a:ln w="28575" cap="flat">
              <a:solidFill>
                <a:srgbClr val="0000CC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grpSp>
          <p:nvGrpSpPr>
            <p:cNvPr id="824" name="Group 824"/>
            <p:cNvGrpSpPr/>
            <p:nvPr/>
          </p:nvGrpSpPr>
          <p:grpSpPr>
            <a:xfrm>
              <a:off x="1124636" y="0"/>
              <a:ext cx="849174" cy="418849"/>
              <a:chOff x="0" y="0"/>
              <a:chExt cx="849172" cy="418848"/>
            </a:xfrm>
          </p:grpSpPr>
          <p:grpSp>
            <p:nvGrpSpPr>
              <p:cNvPr id="797" name="Group 797"/>
              <p:cNvGrpSpPr/>
              <p:nvPr/>
            </p:nvGrpSpPr>
            <p:grpSpPr>
              <a:xfrm>
                <a:off x="0" y="30779"/>
                <a:ext cx="314776" cy="335080"/>
                <a:chOff x="0" y="0"/>
                <a:chExt cx="314774" cy="335078"/>
              </a:xfrm>
            </p:grpSpPr>
            <p:grpSp>
              <p:nvGrpSpPr>
                <p:cNvPr id="793" name="Group 793"/>
                <p:cNvGrpSpPr/>
                <p:nvPr/>
              </p:nvGrpSpPr>
              <p:grpSpPr>
                <a:xfrm>
                  <a:off x="82115" y="167531"/>
                  <a:ext cx="232661" cy="167548"/>
                  <a:chOff x="0" y="-7"/>
                  <a:chExt cx="232659" cy="167546"/>
                </a:xfrm>
              </p:grpSpPr>
              <p:sp>
                <p:nvSpPr>
                  <p:cNvPr id="791" name="Shape 791"/>
                  <p:cNvSpPr/>
                  <p:nvPr/>
                </p:nvSpPr>
                <p:spPr>
                  <a:xfrm rot="10800000" flipH="1">
                    <a:off x="116324" y="0"/>
                    <a:ext cx="116336" cy="1675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</a:pathLst>
                  </a:custGeom>
                  <a:noFill/>
                  <a:ln w="28575" cap="flat">
                    <a:solidFill>
                      <a:srgbClr val="0000CC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1800">
                        <a:latin typeface="Tahoma"/>
                        <a:ea typeface="Tahoma"/>
                        <a:cs typeface="Tahoma"/>
                        <a:sym typeface="Tahoma"/>
                      </a:defRPr>
                    </a:pPr>
                    <a:endParaRPr/>
                  </a:p>
                </p:txBody>
              </p:sp>
              <p:sp>
                <p:nvSpPr>
                  <p:cNvPr id="792" name="Shape 792"/>
                  <p:cNvSpPr/>
                  <p:nvPr/>
                </p:nvSpPr>
                <p:spPr>
                  <a:xfrm rot="16200000" flipH="1">
                    <a:off x="-25609" y="25600"/>
                    <a:ext cx="167548" cy="1163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</a:pathLst>
                  </a:custGeom>
                  <a:noFill/>
                  <a:ln w="28575" cap="flat">
                    <a:solidFill>
                      <a:srgbClr val="0000CC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1800">
                        <a:latin typeface="Tahoma"/>
                        <a:ea typeface="Tahoma"/>
                        <a:cs typeface="Tahoma"/>
                        <a:sym typeface="Tahoma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796" name="Group 796"/>
                <p:cNvGrpSpPr/>
                <p:nvPr/>
              </p:nvGrpSpPr>
              <p:grpSpPr>
                <a:xfrm>
                  <a:off x="0" y="-1"/>
                  <a:ext cx="314775" cy="167541"/>
                  <a:chOff x="0" y="0"/>
                  <a:chExt cx="314774" cy="167539"/>
                </a:xfrm>
              </p:grpSpPr>
              <p:sp>
                <p:nvSpPr>
                  <p:cNvPr id="794" name="Shape 794"/>
                  <p:cNvSpPr/>
                  <p:nvPr/>
                </p:nvSpPr>
                <p:spPr>
                  <a:xfrm>
                    <a:off x="157380" y="-1"/>
                    <a:ext cx="157395" cy="1675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</a:pathLst>
                  </a:custGeom>
                  <a:noFill/>
                  <a:ln w="28575" cap="flat">
                    <a:solidFill>
                      <a:srgbClr val="0000CC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1800">
                        <a:latin typeface="Tahoma"/>
                        <a:ea typeface="Tahoma"/>
                        <a:cs typeface="Tahoma"/>
                        <a:sym typeface="Tahoma"/>
                      </a:defRPr>
                    </a:pPr>
                    <a:endParaRPr/>
                  </a:p>
                </p:txBody>
              </p:sp>
              <p:sp>
                <p:nvSpPr>
                  <p:cNvPr id="795" name="Shape 795"/>
                  <p:cNvSpPr/>
                  <p:nvPr/>
                </p:nvSpPr>
                <p:spPr>
                  <a:xfrm flipH="1">
                    <a:off x="0" y="-1"/>
                    <a:ext cx="157395" cy="1675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</a:pathLst>
                  </a:custGeom>
                  <a:noFill/>
                  <a:ln w="28575" cap="flat">
                    <a:solidFill>
                      <a:srgbClr val="0000CC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1800">
                        <a:latin typeface="Tahoma"/>
                        <a:ea typeface="Tahoma"/>
                        <a:cs typeface="Tahoma"/>
                        <a:sym typeface="Tahoma"/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804" name="Group 804"/>
              <p:cNvGrpSpPr/>
              <p:nvPr/>
            </p:nvGrpSpPr>
            <p:grpSpPr>
              <a:xfrm>
                <a:off x="82116" y="30778"/>
                <a:ext cx="314776" cy="335080"/>
                <a:chOff x="0" y="0"/>
                <a:chExt cx="314774" cy="335078"/>
              </a:xfrm>
            </p:grpSpPr>
            <p:grpSp>
              <p:nvGrpSpPr>
                <p:cNvPr id="800" name="Group 800"/>
                <p:cNvGrpSpPr/>
                <p:nvPr/>
              </p:nvGrpSpPr>
              <p:grpSpPr>
                <a:xfrm>
                  <a:off x="82115" y="167531"/>
                  <a:ext cx="232661" cy="167548"/>
                  <a:chOff x="0" y="-7"/>
                  <a:chExt cx="232659" cy="167546"/>
                </a:xfrm>
              </p:grpSpPr>
              <p:sp>
                <p:nvSpPr>
                  <p:cNvPr id="798" name="Shape 798"/>
                  <p:cNvSpPr/>
                  <p:nvPr/>
                </p:nvSpPr>
                <p:spPr>
                  <a:xfrm rot="10800000" flipH="1">
                    <a:off x="116324" y="0"/>
                    <a:ext cx="116336" cy="1675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</a:pathLst>
                  </a:custGeom>
                  <a:noFill/>
                  <a:ln w="28575" cap="flat">
                    <a:solidFill>
                      <a:srgbClr val="0000CC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1800">
                        <a:latin typeface="Tahoma"/>
                        <a:ea typeface="Tahoma"/>
                        <a:cs typeface="Tahoma"/>
                        <a:sym typeface="Tahoma"/>
                      </a:defRPr>
                    </a:pPr>
                    <a:endParaRPr/>
                  </a:p>
                </p:txBody>
              </p:sp>
              <p:sp>
                <p:nvSpPr>
                  <p:cNvPr id="799" name="Shape 799"/>
                  <p:cNvSpPr/>
                  <p:nvPr/>
                </p:nvSpPr>
                <p:spPr>
                  <a:xfrm rot="16200000" flipH="1">
                    <a:off x="-25609" y="25600"/>
                    <a:ext cx="167548" cy="1163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</a:pathLst>
                  </a:custGeom>
                  <a:noFill/>
                  <a:ln w="28575" cap="flat">
                    <a:solidFill>
                      <a:srgbClr val="0000CC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1800">
                        <a:latin typeface="Tahoma"/>
                        <a:ea typeface="Tahoma"/>
                        <a:cs typeface="Tahoma"/>
                        <a:sym typeface="Tahoma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803" name="Group 803"/>
                <p:cNvGrpSpPr/>
                <p:nvPr/>
              </p:nvGrpSpPr>
              <p:grpSpPr>
                <a:xfrm>
                  <a:off x="0" y="-1"/>
                  <a:ext cx="314775" cy="167541"/>
                  <a:chOff x="0" y="0"/>
                  <a:chExt cx="314774" cy="167539"/>
                </a:xfrm>
              </p:grpSpPr>
              <p:sp>
                <p:nvSpPr>
                  <p:cNvPr id="801" name="Shape 801"/>
                  <p:cNvSpPr/>
                  <p:nvPr/>
                </p:nvSpPr>
                <p:spPr>
                  <a:xfrm>
                    <a:off x="157380" y="-1"/>
                    <a:ext cx="157395" cy="1675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</a:pathLst>
                  </a:custGeom>
                  <a:noFill/>
                  <a:ln w="28575" cap="flat">
                    <a:solidFill>
                      <a:srgbClr val="0000CC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1800">
                        <a:latin typeface="Tahoma"/>
                        <a:ea typeface="Tahoma"/>
                        <a:cs typeface="Tahoma"/>
                        <a:sym typeface="Tahoma"/>
                      </a:defRPr>
                    </a:pPr>
                    <a:endParaRPr/>
                  </a:p>
                </p:txBody>
              </p:sp>
              <p:sp>
                <p:nvSpPr>
                  <p:cNvPr id="802" name="Shape 802"/>
                  <p:cNvSpPr/>
                  <p:nvPr/>
                </p:nvSpPr>
                <p:spPr>
                  <a:xfrm flipH="1">
                    <a:off x="0" y="-1"/>
                    <a:ext cx="157395" cy="1675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</a:pathLst>
                  </a:custGeom>
                  <a:noFill/>
                  <a:ln w="28575" cap="flat">
                    <a:solidFill>
                      <a:srgbClr val="0000CC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1800">
                        <a:latin typeface="Tahoma"/>
                        <a:ea typeface="Tahoma"/>
                        <a:cs typeface="Tahoma"/>
                        <a:sym typeface="Tahoma"/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807" name="Group 807"/>
              <p:cNvGrpSpPr/>
              <p:nvPr/>
            </p:nvGrpSpPr>
            <p:grpSpPr>
              <a:xfrm>
                <a:off x="328461" y="198310"/>
                <a:ext cx="232661" cy="167548"/>
                <a:chOff x="0" y="-7"/>
                <a:chExt cx="232660" cy="167546"/>
              </a:xfrm>
            </p:grpSpPr>
            <p:sp>
              <p:nvSpPr>
                <p:cNvPr id="805" name="Shape 805"/>
                <p:cNvSpPr/>
                <p:nvPr/>
              </p:nvSpPr>
              <p:spPr>
                <a:xfrm rot="10800000" flipH="1">
                  <a:off x="116324" y="0"/>
                  <a:ext cx="116336" cy="1675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0000CC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1800">
                      <a:latin typeface="Tahoma"/>
                      <a:ea typeface="Tahoma"/>
                      <a:cs typeface="Tahoma"/>
                      <a:sym typeface="Tahoma"/>
                    </a:defRPr>
                  </a:pPr>
                  <a:endParaRPr/>
                </a:p>
              </p:txBody>
            </p:sp>
            <p:sp>
              <p:nvSpPr>
                <p:cNvPr id="806" name="Shape 806"/>
                <p:cNvSpPr/>
                <p:nvPr/>
              </p:nvSpPr>
              <p:spPr>
                <a:xfrm rot="16200000" flipH="1">
                  <a:off x="-25609" y="25600"/>
                  <a:ext cx="167548" cy="116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0000CC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1800">
                      <a:latin typeface="Tahoma"/>
                      <a:ea typeface="Tahoma"/>
                      <a:cs typeface="Tahoma"/>
                      <a:sym typeface="Tahoma"/>
                    </a:defRPr>
                  </a:pPr>
                  <a:endParaRPr/>
                </a:p>
              </p:txBody>
            </p:sp>
          </p:grpSp>
          <p:grpSp>
            <p:nvGrpSpPr>
              <p:cNvPr id="810" name="Group 810"/>
              <p:cNvGrpSpPr/>
              <p:nvPr/>
            </p:nvGrpSpPr>
            <p:grpSpPr>
              <a:xfrm>
                <a:off x="246346" y="30779"/>
                <a:ext cx="314776" cy="167541"/>
                <a:chOff x="0" y="0"/>
                <a:chExt cx="314774" cy="167539"/>
              </a:xfrm>
            </p:grpSpPr>
            <p:sp>
              <p:nvSpPr>
                <p:cNvPr id="808" name="Shape 808"/>
                <p:cNvSpPr/>
                <p:nvPr/>
              </p:nvSpPr>
              <p:spPr>
                <a:xfrm>
                  <a:off x="157380" y="-1"/>
                  <a:ext cx="157395" cy="1675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0000CC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1800">
                      <a:latin typeface="Tahoma"/>
                      <a:ea typeface="Tahoma"/>
                      <a:cs typeface="Tahoma"/>
                      <a:sym typeface="Tahoma"/>
                    </a:defRPr>
                  </a:pPr>
                  <a:endParaRPr/>
                </a:p>
              </p:txBody>
            </p:sp>
            <p:sp>
              <p:nvSpPr>
                <p:cNvPr id="809" name="Shape 809"/>
                <p:cNvSpPr/>
                <p:nvPr/>
              </p:nvSpPr>
              <p:spPr>
                <a:xfrm flipH="1">
                  <a:off x="0" y="-1"/>
                  <a:ext cx="157395" cy="1675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0000CC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1800">
                      <a:latin typeface="Tahoma"/>
                      <a:ea typeface="Tahoma"/>
                      <a:cs typeface="Tahoma"/>
                      <a:sym typeface="Tahoma"/>
                    </a:defRPr>
                  </a:pPr>
                  <a:endParaRPr/>
                </a:p>
              </p:txBody>
            </p:sp>
          </p:grpSp>
          <p:grpSp>
            <p:nvGrpSpPr>
              <p:cNvPr id="817" name="Group 817"/>
              <p:cNvGrpSpPr/>
              <p:nvPr/>
            </p:nvGrpSpPr>
            <p:grpSpPr>
              <a:xfrm>
                <a:off x="164231" y="30778"/>
                <a:ext cx="314776" cy="335080"/>
                <a:chOff x="0" y="0"/>
                <a:chExt cx="314774" cy="335078"/>
              </a:xfrm>
            </p:grpSpPr>
            <p:grpSp>
              <p:nvGrpSpPr>
                <p:cNvPr id="813" name="Group 813"/>
                <p:cNvGrpSpPr/>
                <p:nvPr/>
              </p:nvGrpSpPr>
              <p:grpSpPr>
                <a:xfrm>
                  <a:off x="82115" y="167531"/>
                  <a:ext cx="232661" cy="167548"/>
                  <a:chOff x="0" y="-7"/>
                  <a:chExt cx="232659" cy="167546"/>
                </a:xfrm>
              </p:grpSpPr>
              <p:sp>
                <p:nvSpPr>
                  <p:cNvPr id="811" name="Shape 811"/>
                  <p:cNvSpPr/>
                  <p:nvPr/>
                </p:nvSpPr>
                <p:spPr>
                  <a:xfrm rot="10800000" flipH="1">
                    <a:off x="116324" y="0"/>
                    <a:ext cx="116336" cy="1675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</a:pathLst>
                  </a:custGeom>
                  <a:noFill/>
                  <a:ln w="28575" cap="flat">
                    <a:solidFill>
                      <a:srgbClr val="0000CC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1800">
                        <a:latin typeface="Tahoma"/>
                        <a:ea typeface="Tahoma"/>
                        <a:cs typeface="Tahoma"/>
                        <a:sym typeface="Tahoma"/>
                      </a:defRPr>
                    </a:pPr>
                    <a:endParaRPr/>
                  </a:p>
                </p:txBody>
              </p:sp>
              <p:sp>
                <p:nvSpPr>
                  <p:cNvPr id="812" name="Shape 812"/>
                  <p:cNvSpPr/>
                  <p:nvPr/>
                </p:nvSpPr>
                <p:spPr>
                  <a:xfrm rot="16200000" flipH="1">
                    <a:off x="-25609" y="25600"/>
                    <a:ext cx="167548" cy="1163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</a:pathLst>
                  </a:custGeom>
                  <a:noFill/>
                  <a:ln w="28575" cap="flat">
                    <a:solidFill>
                      <a:srgbClr val="0000CC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1800">
                        <a:latin typeface="Tahoma"/>
                        <a:ea typeface="Tahoma"/>
                        <a:cs typeface="Tahoma"/>
                        <a:sym typeface="Tahoma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816" name="Group 816"/>
                <p:cNvGrpSpPr/>
                <p:nvPr/>
              </p:nvGrpSpPr>
              <p:grpSpPr>
                <a:xfrm>
                  <a:off x="0" y="-1"/>
                  <a:ext cx="314775" cy="167541"/>
                  <a:chOff x="0" y="0"/>
                  <a:chExt cx="314774" cy="167539"/>
                </a:xfrm>
              </p:grpSpPr>
              <p:sp>
                <p:nvSpPr>
                  <p:cNvPr id="814" name="Shape 814"/>
                  <p:cNvSpPr/>
                  <p:nvPr/>
                </p:nvSpPr>
                <p:spPr>
                  <a:xfrm>
                    <a:off x="157380" y="-1"/>
                    <a:ext cx="157395" cy="1675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</a:pathLst>
                  </a:custGeom>
                  <a:noFill/>
                  <a:ln w="28575" cap="flat">
                    <a:solidFill>
                      <a:srgbClr val="0000CC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1800">
                        <a:latin typeface="Tahoma"/>
                        <a:ea typeface="Tahoma"/>
                        <a:cs typeface="Tahoma"/>
                        <a:sym typeface="Tahoma"/>
                      </a:defRPr>
                    </a:pPr>
                    <a:endParaRPr/>
                  </a:p>
                </p:txBody>
              </p:sp>
              <p:sp>
                <p:nvSpPr>
                  <p:cNvPr id="815" name="Shape 815"/>
                  <p:cNvSpPr/>
                  <p:nvPr/>
                </p:nvSpPr>
                <p:spPr>
                  <a:xfrm flipH="1">
                    <a:off x="0" y="-1"/>
                    <a:ext cx="157395" cy="1675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</a:pathLst>
                  </a:custGeom>
                  <a:noFill/>
                  <a:ln w="28575" cap="flat">
                    <a:solidFill>
                      <a:srgbClr val="0000CC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1800">
                        <a:latin typeface="Tahoma"/>
                        <a:ea typeface="Tahoma"/>
                        <a:cs typeface="Tahoma"/>
                        <a:sym typeface="Tahoma"/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820" name="Group 820"/>
              <p:cNvGrpSpPr/>
              <p:nvPr/>
            </p:nvGrpSpPr>
            <p:grpSpPr>
              <a:xfrm>
                <a:off x="328461" y="30779"/>
                <a:ext cx="314776" cy="167541"/>
                <a:chOff x="0" y="0"/>
                <a:chExt cx="314774" cy="167539"/>
              </a:xfrm>
            </p:grpSpPr>
            <p:sp>
              <p:nvSpPr>
                <p:cNvPr id="818" name="Shape 818"/>
                <p:cNvSpPr/>
                <p:nvPr/>
              </p:nvSpPr>
              <p:spPr>
                <a:xfrm>
                  <a:off x="157380" y="-1"/>
                  <a:ext cx="157395" cy="1675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0000CC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1800">
                      <a:latin typeface="Tahoma"/>
                      <a:ea typeface="Tahoma"/>
                      <a:cs typeface="Tahoma"/>
                      <a:sym typeface="Tahoma"/>
                    </a:defRPr>
                  </a:pPr>
                  <a:endParaRPr/>
                </a:p>
              </p:txBody>
            </p:sp>
            <p:sp>
              <p:nvSpPr>
                <p:cNvPr id="819" name="Shape 819"/>
                <p:cNvSpPr/>
                <p:nvPr/>
              </p:nvSpPr>
              <p:spPr>
                <a:xfrm flipH="1">
                  <a:off x="0" y="-1"/>
                  <a:ext cx="157395" cy="1675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0000CC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1800">
                      <a:latin typeface="Tahoma"/>
                      <a:ea typeface="Tahoma"/>
                      <a:cs typeface="Tahoma"/>
                      <a:sym typeface="Tahoma"/>
                    </a:defRPr>
                  </a:pPr>
                  <a:endParaRPr/>
                </a:p>
              </p:txBody>
            </p:sp>
          </p:grpSp>
          <p:sp>
            <p:nvSpPr>
              <p:cNvPr id="821" name="Shape 821"/>
              <p:cNvSpPr/>
              <p:nvPr/>
            </p:nvSpPr>
            <p:spPr>
              <a:xfrm flipH="1">
                <a:off x="643236" y="198318"/>
                <a:ext cx="68430" cy="1"/>
              </a:xfrm>
              <a:prstGeom prst="line">
                <a:avLst/>
              </a:prstGeom>
              <a:noFill/>
              <a:ln w="28575" cap="flat">
                <a:solidFill>
                  <a:srgbClr val="0000CC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822" name="Shape 822"/>
              <p:cNvSpPr/>
              <p:nvPr/>
            </p:nvSpPr>
            <p:spPr>
              <a:xfrm flipV="1">
                <a:off x="719156" y="0"/>
                <a:ext cx="1" cy="418849"/>
              </a:xfrm>
              <a:prstGeom prst="line">
                <a:avLst/>
              </a:prstGeom>
              <a:noFill/>
              <a:ln w="28575" cap="flat">
                <a:solidFill>
                  <a:srgbClr val="0000CC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823" name="Shape 823"/>
              <p:cNvSpPr/>
              <p:nvPr/>
            </p:nvSpPr>
            <p:spPr>
              <a:xfrm flipV="1">
                <a:off x="849172" y="0"/>
                <a:ext cx="1" cy="418849"/>
              </a:xfrm>
              <a:prstGeom prst="line">
                <a:avLst/>
              </a:prstGeom>
              <a:noFill/>
              <a:ln w="28575" cap="flat">
                <a:solidFill>
                  <a:srgbClr val="0000CC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</p:grpSp>
        <p:sp>
          <p:nvSpPr>
            <p:cNvPr id="825" name="Shape 825"/>
            <p:cNvSpPr/>
            <p:nvPr/>
          </p:nvSpPr>
          <p:spPr>
            <a:xfrm>
              <a:off x="1974443" y="208787"/>
              <a:ext cx="798979" cy="4"/>
            </a:xfrm>
            <a:prstGeom prst="line">
              <a:avLst/>
            </a:prstGeom>
            <a:noFill/>
            <a:ln w="28575" cap="flat">
              <a:solidFill>
                <a:srgbClr val="0000CC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  <p:sp>
        <p:nvSpPr>
          <p:cNvPr id="827" name="Shape 827"/>
          <p:cNvSpPr/>
          <p:nvPr/>
        </p:nvSpPr>
        <p:spPr>
          <a:xfrm>
            <a:off x="5357702" y="3474036"/>
            <a:ext cx="3523492" cy="1532444"/>
          </a:xfrm>
          <a:prstGeom prst="rect">
            <a:avLst/>
          </a:prstGeom>
          <a:solidFill>
            <a:srgbClr val="FFFFCC"/>
          </a:solidFill>
          <a:ln w="28575">
            <a:solidFill>
              <a:srgbClr val="003366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Goal: electron magnetic </a:t>
            </a:r>
            <a:endParaRPr sz="2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moment measurement:</a:t>
            </a:r>
            <a:endParaRPr sz="2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smallest uncertainty with</a:t>
            </a:r>
            <a:endParaRPr sz="2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 single electrons, </a:t>
            </a:r>
            <a:r>
              <a:rPr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 = 1</a:t>
            </a:r>
          </a:p>
        </p:txBody>
      </p:sp>
      <p:sp>
        <p:nvSpPr>
          <p:cNvPr id="828" name="Shape 828" descr="Dark downward diagonal"/>
          <p:cNvSpPr/>
          <p:nvPr/>
        </p:nvSpPr>
        <p:spPr>
          <a:xfrm>
            <a:off x="2891819" y="1290496"/>
            <a:ext cx="141864" cy="155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2"/>
          </a:blipFill>
          <a:ln w="12700">
            <a:solidFill>
              <a:srgbClr val="0000FF"/>
            </a:solidFill>
            <a:round/>
          </a:ln>
        </p:spPr>
        <p:txBody>
          <a:bodyPr lIns="0" tIns="0" rIns="0" bIns="0" anchor="ctr"/>
          <a:lstStyle/>
          <a:p>
            <a:pPr lvl="0">
              <a:defRPr sz="1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29" name="Shape 829" descr="Dark downward diagonal"/>
          <p:cNvSpPr/>
          <p:nvPr/>
        </p:nvSpPr>
        <p:spPr>
          <a:xfrm>
            <a:off x="2856582" y="1394822"/>
            <a:ext cx="141863" cy="155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2"/>
          </a:blipFill>
          <a:ln w="12700">
            <a:solidFill>
              <a:srgbClr val="0000FF"/>
            </a:solidFill>
            <a:round/>
          </a:ln>
        </p:spPr>
        <p:txBody>
          <a:bodyPr lIns="0" tIns="0" rIns="0" bIns="0" anchor="ctr"/>
          <a:lstStyle/>
          <a:p>
            <a:pPr lvl="0">
              <a:defRPr sz="1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30" name="Shape 830" descr="Dark downward diagonal"/>
          <p:cNvSpPr/>
          <p:nvPr/>
        </p:nvSpPr>
        <p:spPr>
          <a:xfrm>
            <a:off x="2913241" y="1335901"/>
            <a:ext cx="141863" cy="155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2"/>
          </a:blipFill>
          <a:ln w="12700">
            <a:solidFill>
              <a:srgbClr val="0000FF"/>
            </a:solidFill>
            <a:round/>
          </a:ln>
        </p:spPr>
        <p:txBody>
          <a:bodyPr lIns="0" tIns="0" rIns="0" bIns="0" anchor="ctr"/>
          <a:lstStyle/>
          <a:p>
            <a:pPr lvl="0">
              <a:defRPr sz="1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31" name="Shape 831"/>
          <p:cNvSpPr/>
          <p:nvPr/>
        </p:nvSpPr>
        <p:spPr>
          <a:xfrm>
            <a:off x="1610224" y="2902380"/>
            <a:ext cx="114300" cy="114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4"/>
          </a:blipFill>
          <a:ln>
            <a:solidFill>
              <a:srgbClr val="0000CC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832" name="Shape 832"/>
          <p:cNvSpPr/>
          <p:nvPr/>
        </p:nvSpPr>
        <p:spPr>
          <a:xfrm>
            <a:off x="1649245" y="2845230"/>
            <a:ext cx="114301" cy="114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4"/>
          </a:blipFill>
          <a:ln>
            <a:solidFill>
              <a:srgbClr val="0000CC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833" name="Shape 833"/>
          <p:cNvSpPr/>
          <p:nvPr/>
        </p:nvSpPr>
        <p:spPr>
          <a:xfrm>
            <a:off x="1695127" y="2910678"/>
            <a:ext cx="114301" cy="114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4"/>
          </a:blipFill>
          <a:ln>
            <a:solidFill>
              <a:srgbClr val="0000CC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834" name="Shape 834"/>
          <p:cNvSpPr/>
          <p:nvPr/>
        </p:nvSpPr>
        <p:spPr>
          <a:xfrm>
            <a:off x="1741927" y="2816649"/>
            <a:ext cx="114301" cy="114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4"/>
          </a:blipFill>
          <a:ln>
            <a:solidFill>
              <a:srgbClr val="0000CC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835" name="Shape 835"/>
          <p:cNvSpPr/>
          <p:nvPr/>
        </p:nvSpPr>
        <p:spPr>
          <a:xfrm>
            <a:off x="166688" y="676541"/>
            <a:ext cx="3140161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>
              <a:defRPr sz="1800"/>
            </a:pPr>
            <a:r>
              <a:rPr sz="2200"/>
              <a:t>- trapped electrons/ions: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8" grpId="1" animBg="1" advAuto="0"/>
      <p:bldP spid="826" grpId="2" animBg="1" advAuto="0"/>
      <p:bldP spid="827" grpId="3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" name="image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7118" y="1007617"/>
            <a:ext cx="8011123" cy="3312135"/>
          </a:xfrm>
          <a:prstGeom prst="rect">
            <a:avLst/>
          </a:prstGeom>
          <a:ln w="28575">
            <a:solidFill>
              <a:srgbClr val="0000CC"/>
            </a:solidFill>
            <a:miter/>
          </a:ln>
        </p:spPr>
      </p:pic>
      <p:sp>
        <p:nvSpPr>
          <p:cNvPr id="838" name="Shape 838"/>
          <p:cNvSpPr/>
          <p:nvPr/>
        </p:nvSpPr>
        <p:spPr>
          <a:xfrm>
            <a:off x="76484" y="4369387"/>
            <a:ext cx="6046811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1400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D. Wineland, P. Ekstrom, and H. Dehmelt, Phys. Rev. Lett. </a:t>
            </a:r>
            <a:r>
              <a:rPr sz="1400" u="sng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31</a:t>
            </a:r>
            <a:r>
              <a:rPr sz="1400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, 1279 (1973).</a:t>
            </a:r>
          </a:p>
        </p:txBody>
      </p:sp>
      <p:sp>
        <p:nvSpPr>
          <p:cNvPr id="839" name="Shape 839"/>
          <p:cNvSpPr/>
          <p:nvPr/>
        </p:nvSpPr>
        <p:spPr>
          <a:xfrm>
            <a:off x="6659569" y="2097045"/>
            <a:ext cx="827048" cy="5419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 sz="1800"/>
            </a:pPr>
            <a:r>
              <a:rPr sz="1600">
                <a:latin typeface="Arial"/>
                <a:ea typeface="Arial"/>
                <a:cs typeface="Arial"/>
                <a:sym typeface="Arial"/>
              </a:rPr>
              <a:t>single</a:t>
            </a:r>
            <a:endParaRPr sz="2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defRPr sz="1800"/>
            </a:pPr>
            <a:r>
              <a:rPr sz="1600">
                <a:latin typeface="Arial"/>
                <a:ea typeface="Arial"/>
                <a:cs typeface="Arial"/>
                <a:sym typeface="Arial"/>
              </a:rPr>
              <a:t>electron</a:t>
            </a:r>
          </a:p>
        </p:txBody>
      </p:sp>
      <p:sp>
        <p:nvSpPr>
          <p:cNvPr id="840" name="Shape 840"/>
          <p:cNvSpPr/>
          <p:nvPr/>
        </p:nvSpPr>
        <p:spPr>
          <a:xfrm flipH="1">
            <a:off x="6526923" y="2630116"/>
            <a:ext cx="324480" cy="538752"/>
          </a:xfrm>
          <a:prstGeom prst="line">
            <a:avLst/>
          </a:prstGeom>
          <a:ln w="28575">
            <a:solidFill>
              <a:srgbClr val="FF0000"/>
            </a:solidFill>
            <a:round/>
            <a:tailEnd type="stealth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841" name="Shape 841"/>
          <p:cNvSpPr/>
          <p:nvPr/>
        </p:nvSpPr>
        <p:spPr>
          <a:xfrm>
            <a:off x="1580" y="242641"/>
            <a:ext cx="2634319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800"/>
              <a:t>Single electrons</a:t>
            </a:r>
          </a:p>
        </p:txBody>
      </p:sp>
      <p:sp>
        <p:nvSpPr>
          <p:cNvPr id="842" name="Shape 842"/>
          <p:cNvSpPr/>
          <p:nvPr/>
        </p:nvSpPr>
        <p:spPr>
          <a:xfrm rot="16200000">
            <a:off x="-841080" y="2606028"/>
            <a:ext cx="3171396" cy="2769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/>
            </a:pPr>
            <a:r>
              <a:rPr sz="1600" dirty="0">
                <a:latin typeface="Arial"/>
                <a:ea typeface="Arial"/>
                <a:cs typeface="Arial"/>
                <a:sym typeface="Arial"/>
              </a:rPr>
              <a:t>ELECTRON  CURRENT </a:t>
            </a:r>
            <a:r>
              <a:rPr lang="es-MX" sz="1800" dirty="0">
                <a:latin typeface="Symbol"/>
                <a:ea typeface="Arial"/>
                <a:cs typeface="Arial"/>
                <a:sym typeface="Symbol"/>
              </a:rPr>
              <a:t></a:t>
            </a:r>
            <a:r>
              <a:rPr dirty="0" smtClean="0">
                <a:latin typeface="Symbol"/>
                <a:ea typeface="Symbol"/>
                <a:cs typeface="Symbol"/>
                <a:sym typeface="Symbol"/>
              </a:rPr>
              <a:t> </a:t>
            </a:r>
            <a:r>
              <a:rPr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 </a:t>
            </a:r>
            <a:r>
              <a:rPr lang="es-MX" dirty="0">
                <a:latin typeface="Symbol"/>
                <a:ea typeface="Arial"/>
                <a:cs typeface="Arial"/>
                <a:sym typeface="Symbol"/>
              </a:rPr>
              <a:t></a:t>
            </a:r>
            <a:endParaRPr dirty="0">
              <a:latin typeface="Symbol"/>
              <a:ea typeface="Symbol"/>
              <a:cs typeface="Symbol"/>
              <a:sym typeface="Symbol"/>
            </a:endParaRPr>
          </a:p>
        </p:txBody>
      </p:sp>
      <p:grpSp>
        <p:nvGrpSpPr>
          <p:cNvPr id="854" name="Group 854"/>
          <p:cNvGrpSpPr/>
          <p:nvPr/>
        </p:nvGrpSpPr>
        <p:grpSpPr>
          <a:xfrm>
            <a:off x="3153268" y="5431336"/>
            <a:ext cx="214389" cy="1113667"/>
            <a:chOff x="0" y="0"/>
            <a:chExt cx="214388" cy="1113666"/>
          </a:xfrm>
        </p:grpSpPr>
        <p:sp>
          <p:nvSpPr>
            <p:cNvPr id="843" name="Shape 843"/>
            <p:cNvSpPr/>
            <p:nvPr/>
          </p:nvSpPr>
          <p:spPr>
            <a:xfrm>
              <a:off x="92987" y="253727"/>
              <a:ext cx="108487" cy="67332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844" name="Shape 844"/>
            <p:cNvSpPr/>
            <p:nvPr/>
          </p:nvSpPr>
          <p:spPr>
            <a:xfrm>
              <a:off x="2965" y="805746"/>
              <a:ext cx="108487" cy="67332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845" name="Shape 845"/>
            <p:cNvSpPr/>
            <p:nvPr/>
          </p:nvSpPr>
          <p:spPr>
            <a:xfrm flipH="1">
              <a:off x="5166" y="324799"/>
              <a:ext cx="201475" cy="5611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846" name="Shape 846"/>
            <p:cNvSpPr/>
            <p:nvPr/>
          </p:nvSpPr>
          <p:spPr>
            <a:xfrm flipH="1">
              <a:off x="5166" y="466942"/>
              <a:ext cx="201475" cy="5611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847" name="Shape 847"/>
            <p:cNvSpPr/>
            <p:nvPr/>
          </p:nvSpPr>
          <p:spPr>
            <a:xfrm flipH="1">
              <a:off x="-1" y="609086"/>
              <a:ext cx="201476" cy="5611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848" name="Shape 848"/>
            <p:cNvSpPr/>
            <p:nvPr/>
          </p:nvSpPr>
          <p:spPr>
            <a:xfrm>
              <a:off x="12914" y="388389"/>
              <a:ext cx="201475" cy="78554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849" name="Shape 849"/>
            <p:cNvSpPr/>
            <p:nvPr/>
          </p:nvSpPr>
          <p:spPr>
            <a:xfrm>
              <a:off x="12914" y="534273"/>
              <a:ext cx="201475" cy="78554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850" name="Shape 850"/>
            <p:cNvSpPr/>
            <p:nvPr/>
          </p:nvSpPr>
          <p:spPr>
            <a:xfrm>
              <a:off x="7748" y="672676"/>
              <a:ext cx="201475" cy="78554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851" name="Shape 851"/>
            <p:cNvSpPr/>
            <p:nvPr/>
          </p:nvSpPr>
          <p:spPr>
            <a:xfrm flipH="1">
              <a:off x="5166" y="743748"/>
              <a:ext cx="201475" cy="5611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852" name="Shape 852"/>
            <p:cNvSpPr/>
            <p:nvPr/>
          </p:nvSpPr>
          <p:spPr>
            <a:xfrm flipH="1">
              <a:off x="108021" y="866786"/>
              <a:ext cx="1" cy="246881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853" name="Shape 853"/>
            <p:cNvSpPr/>
            <p:nvPr/>
          </p:nvSpPr>
          <p:spPr>
            <a:xfrm flipH="1">
              <a:off x="91039" y="0"/>
              <a:ext cx="1" cy="246881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  <p:sp>
        <p:nvSpPr>
          <p:cNvPr id="855" name="Shape 855"/>
          <p:cNvSpPr/>
          <p:nvPr/>
        </p:nvSpPr>
        <p:spPr>
          <a:xfrm>
            <a:off x="470252" y="5704857"/>
            <a:ext cx="642785" cy="60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28575">
            <a:solidFill/>
          </a:ln>
        </p:spPr>
        <p:txBody>
          <a:bodyPr lIns="0" tIns="0" rIns="0" bIns="0" anchor="ctr"/>
          <a:lstStyle/>
          <a:p>
            <a:pPr lvl="0" algn="ctr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56" name="Shape 856"/>
          <p:cNvSpPr/>
          <p:nvPr/>
        </p:nvSpPr>
        <p:spPr>
          <a:xfrm flipH="1" flipV="1">
            <a:off x="791644" y="5418137"/>
            <a:ext cx="2" cy="286722"/>
          </a:xfrm>
          <a:prstGeom prst="line">
            <a:avLst/>
          </a:prstGeom>
          <a:solidFill>
            <a:srgbClr val="009999"/>
          </a:solidFill>
          <a:ln w="28575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857" name="Shape 857"/>
          <p:cNvSpPr/>
          <p:nvPr/>
        </p:nvSpPr>
        <p:spPr>
          <a:xfrm>
            <a:off x="744019" y="6557316"/>
            <a:ext cx="4510826" cy="1"/>
          </a:xfrm>
          <a:prstGeom prst="line">
            <a:avLst/>
          </a:prstGeom>
          <a:solidFill>
            <a:srgbClr val="009999"/>
          </a:solidFill>
          <a:ln w="28575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858" name="Shape 858"/>
          <p:cNvSpPr/>
          <p:nvPr/>
        </p:nvSpPr>
        <p:spPr>
          <a:xfrm flipH="1">
            <a:off x="770792" y="6298636"/>
            <a:ext cx="1" cy="258681"/>
          </a:xfrm>
          <a:prstGeom prst="line">
            <a:avLst/>
          </a:prstGeom>
          <a:solidFill>
            <a:srgbClr val="009999"/>
          </a:solidFill>
          <a:ln w="28575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859" name="Shape 859"/>
          <p:cNvSpPr/>
          <p:nvPr/>
        </p:nvSpPr>
        <p:spPr>
          <a:xfrm>
            <a:off x="642009" y="5759451"/>
            <a:ext cx="317773" cy="426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99" h="18993" extrusionOk="0">
                <a:moveTo>
                  <a:pt x="0" y="10373"/>
                </a:moveTo>
                <a:cubicBezTo>
                  <a:pt x="2034" y="4591"/>
                  <a:pt x="4068" y="-1191"/>
                  <a:pt x="6543" y="213"/>
                </a:cubicBezTo>
                <a:cubicBezTo>
                  <a:pt x="9017" y="1617"/>
                  <a:pt x="12499" y="17188"/>
                  <a:pt x="14847" y="18798"/>
                </a:cubicBezTo>
                <a:cubicBezTo>
                  <a:pt x="17196" y="20409"/>
                  <a:pt x="19671" y="11529"/>
                  <a:pt x="20635" y="9877"/>
                </a:cubicBezTo>
                <a:cubicBezTo>
                  <a:pt x="21600" y="8225"/>
                  <a:pt x="20300" y="9093"/>
                  <a:pt x="20635" y="8886"/>
                </a:cubicBezTo>
              </a:path>
            </a:pathLst>
          </a:custGeom>
          <a:ln w="28575">
            <a:solidFill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60" name="Shape 860"/>
          <p:cNvSpPr/>
          <p:nvPr/>
        </p:nvSpPr>
        <p:spPr>
          <a:xfrm rot="5400000">
            <a:off x="5177611" y="5326462"/>
            <a:ext cx="1550184" cy="1354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0578" y="0"/>
                </a:lnTo>
                <a:lnTo>
                  <a:pt x="21600" y="21600"/>
                </a:lnTo>
                <a:close/>
              </a:path>
            </a:pathLst>
          </a:custGeom>
          <a:ln w="28575">
            <a:solidFill/>
          </a:ln>
        </p:spPr>
        <p:txBody>
          <a:bodyPr lIns="0" tIns="0" rIns="0" bIns="0" anchor="ctr"/>
          <a:lstStyle/>
          <a:p>
            <a:pPr lvl="0" algn="ctr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61" name="Shape 861"/>
          <p:cNvSpPr/>
          <p:nvPr/>
        </p:nvSpPr>
        <p:spPr>
          <a:xfrm>
            <a:off x="3246255" y="5418137"/>
            <a:ext cx="2002442" cy="1"/>
          </a:xfrm>
          <a:prstGeom prst="line">
            <a:avLst/>
          </a:prstGeom>
          <a:solidFill>
            <a:srgbClr val="009999"/>
          </a:solidFill>
          <a:ln w="28575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862" name="Shape 862"/>
          <p:cNvSpPr/>
          <p:nvPr/>
        </p:nvSpPr>
        <p:spPr>
          <a:xfrm>
            <a:off x="6629712" y="5987534"/>
            <a:ext cx="443383" cy="1"/>
          </a:xfrm>
          <a:prstGeom prst="line">
            <a:avLst/>
          </a:prstGeom>
          <a:solidFill>
            <a:srgbClr val="009999"/>
          </a:solidFill>
          <a:ln w="28575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863" name="Shape 863"/>
          <p:cNvSpPr/>
          <p:nvPr/>
        </p:nvSpPr>
        <p:spPr>
          <a:xfrm flipH="1">
            <a:off x="761998" y="5407666"/>
            <a:ext cx="832890" cy="2535"/>
          </a:xfrm>
          <a:prstGeom prst="line">
            <a:avLst/>
          </a:prstGeom>
          <a:ln w="28575">
            <a:solidFill>
              <a:srgbClr val="0000CC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grpSp>
        <p:nvGrpSpPr>
          <p:cNvPr id="897" name="Group 897"/>
          <p:cNvGrpSpPr/>
          <p:nvPr/>
        </p:nvGrpSpPr>
        <p:grpSpPr>
          <a:xfrm>
            <a:off x="1594889" y="5209349"/>
            <a:ext cx="849173" cy="418848"/>
            <a:chOff x="0" y="0"/>
            <a:chExt cx="849171" cy="418847"/>
          </a:xfrm>
        </p:grpSpPr>
        <p:grpSp>
          <p:nvGrpSpPr>
            <p:cNvPr id="870" name="Group 870"/>
            <p:cNvGrpSpPr/>
            <p:nvPr/>
          </p:nvGrpSpPr>
          <p:grpSpPr>
            <a:xfrm>
              <a:off x="0" y="30779"/>
              <a:ext cx="314776" cy="335079"/>
              <a:chOff x="0" y="0"/>
              <a:chExt cx="314774" cy="335077"/>
            </a:xfrm>
          </p:grpSpPr>
          <p:grpSp>
            <p:nvGrpSpPr>
              <p:cNvPr id="866" name="Group 866"/>
              <p:cNvGrpSpPr/>
              <p:nvPr/>
            </p:nvGrpSpPr>
            <p:grpSpPr>
              <a:xfrm>
                <a:off x="82115" y="167531"/>
                <a:ext cx="232661" cy="167547"/>
                <a:chOff x="0" y="-7"/>
                <a:chExt cx="232659" cy="167546"/>
              </a:xfrm>
            </p:grpSpPr>
            <p:sp>
              <p:nvSpPr>
                <p:cNvPr id="864" name="Shape 864"/>
                <p:cNvSpPr/>
                <p:nvPr/>
              </p:nvSpPr>
              <p:spPr>
                <a:xfrm rot="10800000" flipH="1">
                  <a:off x="116324" y="0"/>
                  <a:ext cx="116336" cy="167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0000CC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1800">
                      <a:latin typeface="Tahoma"/>
                      <a:ea typeface="Tahoma"/>
                      <a:cs typeface="Tahoma"/>
                      <a:sym typeface="Tahoma"/>
                    </a:defRPr>
                  </a:pPr>
                  <a:endParaRPr/>
                </a:p>
              </p:txBody>
            </p:sp>
            <p:sp>
              <p:nvSpPr>
                <p:cNvPr id="865" name="Shape 865"/>
                <p:cNvSpPr/>
                <p:nvPr/>
              </p:nvSpPr>
              <p:spPr>
                <a:xfrm rot="16200000" flipH="1">
                  <a:off x="-25609" y="25600"/>
                  <a:ext cx="167548" cy="116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0000CC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1800">
                      <a:latin typeface="Tahoma"/>
                      <a:ea typeface="Tahoma"/>
                      <a:cs typeface="Tahoma"/>
                      <a:sym typeface="Tahoma"/>
                    </a:defRPr>
                  </a:pPr>
                  <a:endParaRPr/>
                </a:p>
              </p:txBody>
            </p:sp>
          </p:grpSp>
          <p:grpSp>
            <p:nvGrpSpPr>
              <p:cNvPr id="869" name="Group 869"/>
              <p:cNvGrpSpPr/>
              <p:nvPr/>
            </p:nvGrpSpPr>
            <p:grpSpPr>
              <a:xfrm>
                <a:off x="0" y="0"/>
                <a:ext cx="314775" cy="167539"/>
                <a:chOff x="0" y="0"/>
                <a:chExt cx="314774" cy="167538"/>
              </a:xfrm>
            </p:grpSpPr>
            <p:sp>
              <p:nvSpPr>
                <p:cNvPr id="867" name="Shape 867"/>
                <p:cNvSpPr/>
                <p:nvPr/>
              </p:nvSpPr>
              <p:spPr>
                <a:xfrm>
                  <a:off x="157380" y="-1"/>
                  <a:ext cx="157395" cy="1675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0000CC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1800">
                      <a:latin typeface="Tahoma"/>
                      <a:ea typeface="Tahoma"/>
                      <a:cs typeface="Tahoma"/>
                      <a:sym typeface="Tahoma"/>
                    </a:defRPr>
                  </a:pPr>
                  <a:endParaRPr/>
                </a:p>
              </p:txBody>
            </p:sp>
            <p:sp>
              <p:nvSpPr>
                <p:cNvPr id="868" name="Shape 868"/>
                <p:cNvSpPr/>
                <p:nvPr/>
              </p:nvSpPr>
              <p:spPr>
                <a:xfrm flipH="1">
                  <a:off x="0" y="-1"/>
                  <a:ext cx="157395" cy="1675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0000CC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1800">
                      <a:latin typeface="Tahoma"/>
                      <a:ea typeface="Tahoma"/>
                      <a:cs typeface="Tahoma"/>
                      <a:sym typeface="Tahoma"/>
                    </a:defRPr>
                  </a:pPr>
                  <a:endParaRPr/>
                </a:p>
              </p:txBody>
            </p:sp>
          </p:grpSp>
        </p:grpSp>
        <p:grpSp>
          <p:nvGrpSpPr>
            <p:cNvPr id="877" name="Group 877"/>
            <p:cNvGrpSpPr/>
            <p:nvPr/>
          </p:nvGrpSpPr>
          <p:grpSpPr>
            <a:xfrm>
              <a:off x="82116" y="30778"/>
              <a:ext cx="314776" cy="335079"/>
              <a:chOff x="0" y="0"/>
              <a:chExt cx="314774" cy="335077"/>
            </a:xfrm>
          </p:grpSpPr>
          <p:grpSp>
            <p:nvGrpSpPr>
              <p:cNvPr id="873" name="Group 873"/>
              <p:cNvGrpSpPr/>
              <p:nvPr/>
            </p:nvGrpSpPr>
            <p:grpSpPr>
              <a:xfrm>
                <a:off x="82115" y="167531"/>
                <a:ext cx="232661" cy="167547"/>
                <a:chOff x="0" y="-7"/>
                <a:chExt cx="232659" cy="167546"/>
              </a:xfrm>
            </p:grpSpPr>
            <p:sp>
              <p:nvSpPr>
                <p:cNvPr id="871" name="Shape 871"/>
                <p:cNvSpPr/>
                <p:nvPr/>
              </p:nvSpPr>
              <p:spPr>
                <a:xfrm rot="10800000" flipH="1">
                  <a:off x="116324" y="0"/>
                  <a:ext cx="116336" cy="167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0000CC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1800">
                      <a:latin typeface="Tahoma"/>
                      <a:ea typeface="Tahoma"/>
                      <a:cs typeface="Tahoma"/>
                      <a:sym typeface="Tahoma"/>
                    </a:defRPr>
                  </a:pPr>
                  <a:endParaRPr/>
                </a:p>
              </p:txBody>
            </p:sp>
            <p:sp>
              <p:nvSpPr>
                <p:cNvPr id="872" name="Shape 872"/>
                <p:cNvSpPr/>
                <p:nvPr/>
              </p:nvSpPr>
              <p:spPr>
                <a:xfrm rot="16200000" flipH="1">
                  <a:off x="-25609" y="25600"/>
                  <a:ext cx="167548" cy="116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0000CC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1800">
                      <a:latin typeface="Tahoma"/>
                      <a:ea typeface="Tahoma"/>
                      <a:cs typeface="Tahoma"/>
                      <a:sym typeface="Tahoma"/>
                    </a:defRPr>
                  </a:pPr>
                  <a:endParaRPr/>
                </a:p>
              </p:txBody>
            </p:sp>
          </p:grpSp>
          <p:grpSp>
            <p:nvGrpSpPr>
              <p:cNvPr id="876" name="Group 876"/>
              <p:cNvGrpSpPr/>
              <p:nvPr/>
            </p:nvGrpSpPr>
            <p:grpSpPr>
              <a:xfrm>
                <a:off x="0" y="0"/>
                <a:ext cx="314775" cy="167539"/>
                <a:chOff x="0" y="0"/>
                <a:chExt cx="314774" cy="167538"/>
              </a:xfrm>
            </p:grpSpPr>
            <p:sp>
              <p:nvSpPr>
                <p:cNvPr id="874" name="Shape 874"/>
                <p:cNvSpPr/>
                <p:nvPr/>
              </p:nvSpPr>
              <p:spPr>
                <a:xfrm>
                  <a:off x="157380" y="-1"/>
                  <a:ext cx="157395" cy="1675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0000CC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1800">
                      <a:latin typeface="Tahoma"/>
                      <a:ea typeface="Tahoma"/>
                      <a:cs typeface="Tahoma"/>
                      <a:sym typeface="Tahoma"/>
                    </a:defRPr>
                  </a:pPr>
                  <a:endParaRPr/>
                </a:p>
              </p:txBody>
            </p:sp>
            <p:sp>
              <p:nvSpPr>
                <p:cNvPr id="875" name="Shape 875"/>
                <p:cNvSpPr/>
                <p:nvPr/>
              </p:nvSpPr>
              <p:spPr>
                <a:xfrm flipH="1">
                  <a:off x="0" y="-1"/>
                  <a:ext cx="157395" cy="1675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0000CC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1800">
                      <a:latin typeface="Tahoma"/>
                      <a:ea typeface="Tahoma"/>
                      <a:cs typeface="Tahoma"/>
                      <a:sym typeface="Tahoma"/>
                    </a:defRPr>
                  </a:pPr>
                  <a:endParaRPr/>
                </a:p>
              </p:txBody>
            </p:sp>
          </p:grpSp>
        </p:grpSp>
        <p:grpSp>
          <p:nvGrpSpPr>
            <p:cNvPr id="880" name="Group 880"/>
            <p:cNvGrpSpPr/>
            <p:nvPr/>
          </p:nvGrpSpPr>
          <p:grpSpPr>
            <a:xfrm>
              <a:off x="328461" y="198309"/>
              <a:ext cx="232661" cy="167548"/>
              <a:chOff x="0" y="-7"/>
              <a:chExt cx="232660" cy="167546"/>
            </a:xfrm>
          </p:grpSpPr>
          <p:sp>
            <p:nvSpPr>
              <p:cNvPr id="878" name="Shape 878"/>
              <p:cNvSpPr/>
              <p:nvPr/>
            </p:nvSpPr>
            <p:spPr>
              <a:xfrm rot="10800000" flipH="1">
                <a:off x="116324" y="0"/>
                <a:ext cx="116336" cy="1675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00CC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1800"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  <p:sp>
            <p:nvSpPr>
              <p:cNvPr id="879" name="Shape 879"/>
              <p:cNvSpPr/>
              <p:nvPr/>
            </p:nvSpPr>
            <p:spPr>
              <a:xfrm rot="16200000" flipH="1">
                <a:off x="-25609" y="25600"/>
                <a:ext cx="167548" cy="116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00CC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1800"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</p:grpSp>
        <p:grpSp>
          <p:nvGrpSpPr>
            <p:cNvPr id="883" name="Group 883"/>
            <p:cNvGrpSpPr/>
            <p:nvPr/>
          </p:nvGrpSpPr>
          <p:grpSpPr>
            <a:xfrm>
              <a:off x="246346" y="30779"/>
              <a:ext cx="314776" cy="167540"/>
              <a:chOff x="0" y="0"/>
              <a:chExt cx="314774" cy="167538"/>
            </a:xfrm>
          </p:grpSpPr>
          <p:sp>
            <p:nvSpPr>
              <p:cNvPr id="881" name="Shape 881"/>
              <p:cNvSpPr/>
              <p:nvPr/>
            </p:nvSpPr>
            <p:spPr>
              <a:xfrm>
                <a:off x="157380" y="-1"/>
                <a:ext cx="157395" cy="1675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00CC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1800"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  <p:sp>
            <p:nvSpPr>
              <p:cNvPr id="882" name="Shape 882"/>
              <p:cNvSpPr/>
              <p:nvPr/>
            </p:nvSpPr>
            <p:spPr>
              <a:xfrm flipH="1">
                <a:off x="0" y="-1"/>
                <a:ext cx="157395" cy="1675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00CC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1800"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</p:grpSp>
        <p:grpSp>
          <p:nvGrpSpPr>
            <p:cNvPr id="890" name="Group 890"/>
            <p:cNvGrpSpPr/>
            <p:nvPr/>
          </p:nvGrpSpPr>
          <p:grpSpPr>
            <a:xfrm>
              <a:off x="164231" y="30778"/>
              <a:ext cx="314776" cy="335079"/>
              <a:chOff x="0" y="0"/>
              <a:chExt cx="314774" cy="335077"/>
            </a:xfrm>
          </p:grpSpPr>
          <p:grpSp>
            <p:nvGrpSpPr>
              <p:cNvPr id="886" name="Group 886"/>
              <p:cNvGrpSpPr/>
              <p:nvPr/>
            </p:nvGrpSpPr>
            <p:grpSpPr>
              <a:xfrm>
                <a:off x="82115" y="167531"/>
                <a:ext cx="232661" cy="167547"/>
                <a:chOff x="0" y="-7"/>
                <a:chExt cx="232659" cy="167546"/>
              </a:xfrm>
            </p:grpSpPr>
            <p:sp>
              <p:nvSpPr>
                <p:cNvPr id="884" name="Shape 884"/>
                <p:cNvSpPr/>
                <p:nvPr/>
              </p:nvSpPr>
              <p:spPr>
                <a:xfrm rot="10800000" flipH="1">
                  <a:off x="116324" y="0"/>
                  <a:ext cx="116336" cy="167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0000CC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1800">
                      <a:latin typeface="Tahoma"/>
                      <a:ea typeface="Tahoma"/>
                      <a:cs typeface="Tahoma"/>
                      <a:sym typeface="Tahoma"/>
                    </a:defRPr>
                  </a:pPr>
                  <a:endParaRPr/>
                </a:p>
              </p:txBody>
            </p:sp>
            <p:sp>
              <p:nvSpPr>
                <p:cNvPr id="885" name="Shape 885"/>
                <p:cNvSpPr/>
                <p:nvPr/>
              </p:nvSpPr>
              <p:spPr>
                <a:xfrm rot="16200000" flipH="1">
                  <a:off x="-25609" y="25600"/>
                  <a:ext cx="167548" cy="116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0000CC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1800">
                      <a:latin typeface="Tahoma"/>
                      <a:ea typeface="Tahoma"/>
                      <a:cs typeface="Tahoma"/>
                      <a:sym typeface="Tahoma"/>
                    </a:defRPr>
                  </a:pPr>
                  <a:endParaRPr/>
                </a:p>
              </p:txBody>
            </p:sp>
          </p:grpSp>
          <p:grpSp>
            <p:nvGrpSpPr>
              <p:cNvPr id="889" name="Group 889"/>
              <p:cNvGrpSpPr/>
              <p:nvPr/>
            </p:nvGrpSpPr>
            <p:grpSpPr>
              <a:xfrm>
                <a:off x="0" y="0"/>
                <a:ext cx="314775" cy="167539"/>
                <a:chOff x="0" y="0"/>
                <a:chExt cx="314774" cy="167538"/>
              </a:xfrm>
            </p:grpSpPr>
            <p:sp>
              <p:nvSpPr>
                <p:cNvPr id="887" name="Shape 887"/>
                <p:cNvSpPr/>
                <p:nvPr/>
              </p:nvSpPr>
              <p:spPr>
                <a:xfrm>
                  <a:off x="157380" y="-1"/>
                  <a:ext cx="157395" cy="1675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0000CC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1800">
                      <a:latin typeface="Tahoma"/>
                      <a:ea typeface="Tahoma"/>
                      <a:cs typeface="Tahoma"/>
                      <a:sym typeface="Tahoma"/>
                    </a:defRPr>
                  </a:pPr>
                  <a:endParaRPr/>
                </a:p>
              </p:txBody>
            </p:sp>
            <p:sp>
              <p:nvSpPr>
                <p:cNvPr id="888" name="Shape 888"/>
                <p:cNvSpPr/>
                <p:nvPr/>
              </p:nvSpPr>
              <p:spPr>
                <a:xfrm flipH="1">
                  <a:off x="0" y="-1"/>
                  <a:ext cx="157395" cy="1675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rgbClr val="0000CC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1800">
                      <a:latin typeface="Tahoma"/>
                      <a:ea typeface="Tahoma"/>
                      <a:cs typeface="Tahoma"/>
                      <a:sym typeface="Tahoma"/>
                    </a:defRPr>
                  </a:pPr>
                  <a:endParaRPr/>
                </a:p>
              </p:txBody>
            </p:sp>
          </p:grpSp>
        </p:grpSp>
        <p:grpSp>
          <p:nvGrpSpPr>
            <p:cNvPr id="893" name="Group 893"/>
            <p:cNvGrpSpPr/>
            <p:nvPr/>
          </p:nvGrpSpPr>
          <p:grpSpPr>
            <a:xfrm>
              <a:off x="328461" y="30779"/>
              <a:ext cx="314776" cy="167540"/>
              <a:chOff x="0" y="0"/>
              <a:chExt cx="314774" cy="167538"/>
            </a:xfrm>
          </p:grpSpPr>
          <p:sp>
            <p:nvSpPr>
              <p:cNvPr id="891" name="Shape 891"/>
              <p:cNvSpPr/>
              <p:nvPr/>
            </p:nvSpPr>
            <p:spPr>
              <a:xfrm>
                <a:off x="157380" y="-1"/>
                <a:ext cx="157395" cy="1675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00CC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1800"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  <p:sp>
            <p:nvSpPr>
              <p:cNvPr id="892" name="Shape 892"/>
              <p:cNvSpPr/>
              <p:nvPr/>
            </p:nvSpPr>
            <p:spPr>
              <a:xfrm flipH="1">
                <a:off x="0" y="-1"/>
                <a:ext cx="157395" cy="1675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0000CC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1800"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</p:grpSp>
        <p:sp>
          <p:nvSpPr>
            <p:cNvPr id="894" name="Shape 894"/>
            <p:cNvSpPr/>
            <p:nvPr/>
          </p:nvSpPr>
          <p:spPr>
            <a:xfrm flipH="1">
              <a:off x="643236" y="198317"/>
              <a:ext cx="68430" cy="1"/>
            </a:xfrm>
            <a:prstGeom prst="line">
              <a:avLst/>
            </a:prstGeom>
            <a:noFill/>
            <a:ln w="28575" cap="flat">
              <a:solidFill>
                <a:srgbClr val="0000CC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895" name="Shape 895"/>
            <p:cNvSpPr/>
            <p:nvPr/>
          </p:nvSpPr>
          <p:spPr>
            <a:xfrm flipV="1">
              <a:off x="719156" y="0"/>
              <a:ext cx="1" cy="418848"/>
            </a:xfrm>
            <a:prstGeom prst="line">
              <a:avLst/>
            </a:prstGeom>
            <a:noFill/>
            <a:ln w="28575" cap="flat">
              <a:solidFill>
                <a:srgbClr val="0000CC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896" name="Shape 896"/>
            <p:cNvSpPr/>
            <p:nvPr/>
          </p:nvSpPr>
          <p:spPr>
            <a:xfrm flipV="1">
              <a:off x="849172" y="0"/>
              <a:ext cx="1" cy="418848"/>
            </a:xfrm>
            <a:prstGeom prst="line">
              <a:avLst/>
            </a:prstGeom>
            <a:noFill/>
            <a:ln w="28575" cap="flat">
              <a:solidFill>
                <a:srgbClr val="0000CC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  <p:sp>
        <p:nvSpPr>
          <p:cNvPr id="898" name="Shape 898"/>
          <p:cNvSpPr/>
          <p:nvPr/>
        </p:nvSpPr>
        <p:spPr>
          <a:xfrm>
            <a:off x="2444695" y="5418136"/>
            <a:ext cx="798979" cy="3"/>
          </a:xfrm>
          <a:prstGeom prst="line">
            <a:avLst/>
          </a:prstGeom>
          <a:ln w="28575">
            <a:solidFill>
              <a:srgbClr val="0000CC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899" name="Shape 899"/>
          <p:cNvSpPr/>
          <p:nvPr/>
        </p:nvSpPr>
        <p:spPr>
          <a:xfrm>
            <a:off x="2746242" y="96447"/>
            <a:ext cx="6304519" cy="799999"/>
          </a:xfrm>
          <a:prstGeom prst="rect">
            <a:avLst/>
          </a:prstGeom>
          <a:ln w="28575">
            <a:solidFill>
              <a:srgbClr val="162A40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 sz="1800"/>
            </a:pPr>
            <a:r>
              <a:rPr sz="240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Precursor to magnetic moment measurement</a:t>
            </a:r>
            <a:endParaRPr sz="2400" baseline="-25000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endParaRPr sz="900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140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R. S. Van Dyck, P. Schwinberg, H. Dehmelt, Phys. Rev. Lett. 38, 310 (1977)</a:t>
            </a:r>
          </a:p>
        </p:txBody>
      </p:sp>
      <p:grpSp>
        <p:nvGrpSpPr>
          <p:cNvPr id="906" name="Group 906"/>
          <p:cNvGrpSpPr/>
          <p:nvPr/>
        </p:nvGrpSpPr>
        <p:grpSpPr>
          <a:xfrm>
            <a:off x="6526924" y="3236907"/>
            <a:ext cx="1703161" cy="1899824"/>
            <a:chOff x="0" y="0"/>
            <a:chExt cx="1703159" cy="1899822"/>
          </a:xfrm>
        </p:grpSpPr>
        <p:sp>
          <p:nvSpPr>
            <p:cNvPr id="900" name="Shape 900"/>
            <p:cNvSpPr/>
            <p:nvPr/>
          </p:nvSpPr>
          <p:spPr>
            <a:xfrm>
              <a:off x="121925" y="1274980"/>
              <a:ext cx="1469483" cy="624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C99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01" name="Shape 901"/>
            <p:cNvSpPr/>
            <p:nvPr/>
          </p:nvSpPr>
          <p:spPr>
            <a:xfrm>
              <a:off x="0" y="1159267"/>
              <a:ext cx="1672690" cy="351126"/>
            </a:xfrm>
            <a:prstGeom prst="rect">
              <a:avLst/>
            </a:prstGeom>
            <a:solidFill>
              <a:srgbClr val="EAEA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02" name="Shape 902"/>
            <p:cNvSpPr/>
            <p:nvPr/>
          </p:nvSpPr>
          <p:spPr>
            <a:xfrm>
              <a:off x="121925" y="1353185"/>
              <a:ext cx="1469483" cy="390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DDC907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03" name="Shape 903" descr="Dark downward diagonal"/>
            <p:cNvSpPr/>
            <p:nvPr/>
          </p:nvSpPr>
          <p:spPr>
            <a:xfrm>
              <a:off x="1378633" y="1522548"/>
              <a:ext cx="109973" cy="114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solidFill>
                <a:srgbClr val="0000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04" name="Shape 904"/>
            <p:cNvSpPr/>
            <p:nvPr/>
          </p:nvSpPr>
          <p:spPr>
            <a:xfrm>
              <a:off x="1512965" y="1451817"/>
              <a:ext cx="190196" cy="88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99" extrusionOk="0">
                  <a:moveTo>
                    <a:pt x="0" y="15615"/>
                  </a:moveTo>
                  <a:cubicBezTo>
                    <a:pt x="3185" y="7407"/>
                    <a:pt x="6369" y="-801"/>
                    <a:pt x="9969" y="63"/>
                  </a:cubicBezTo>
                  <a:cubicBezTo>
                    <a:pt x="13569" y="927"/>
                    <a:pt x="19939" y="18783"/>
                    <a:pt x="21600" y="20799"/>
                  </a:cubicBezTo>
                </a:path>
              </a:pathLst>
            </a:custGeom>
            <a:noFill/>
            <a:ln w="12700" cap="flat">
              <a:solidFill>
                <a:srgbClr val="00206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05" name="Shape 905"/>
            <p:cNvSpPr/>
            <p:nvPr/>
          </p:nvSpPr>
          <p:spPr>
            <a:xfrm>
              <a:off x="352391" y="-1"/>
              <a:ext cx="527638" cy="1334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7" h="20100" extrusionOk="0">
                  <a:moveTo>
                    <a:pt x="0" y="2890"/>
                  </a:moveTo>
                  <a:cubicBezTo>
                    <a:pt x="7473" y="695"/>
                    <a:pt x="14947" y="-1500"/>
                    <a:pt x="18273" y="1368"/>
                  </a:cubicBezTo>
                  <a:cubicBezTo>
                    <a:pt x="21600" y="4237"/>
                    <a:pt x="19726" y="16959"/>
                    <a:pt x="19960" y="20100"/>
                  </a:cubicBezTo>
                </a:path>
              </a:pathLst>
            </a:custGeom>
            <a:noFill/>
            <a:ln w="28575" cap="flat">
              <a:solidFill>
                <a:srgbClr val="FF0000"/>
              </a:solidFill>
              <a:prstDash val="solid"/>
              <a:bevel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907" name="Shape 907"/>
          <p:cNvSpPr/>
          <p:nvPr/>
        </p:nvSpPr>
        <p:spPr>
          <a:xfrm>
            <a:off x="7206133" y="5633592"/>
            <a:ext cx="1190388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>
              <a:defRPr sz="1800"/>
            </a:pPr>
            <a:r>
              <a:rPr sz="2000" dirty="0">
                <a:latin typeface="Arial"/>
                <a:ea typeface="Arial"/>
                <a:cs typeface="Arial"/>
                <a:sym typeface="Arial"/>
              </a:rPr>
              <a:t>signal out</a:t>
            </a:r>
            <a:endParaRPr sz="20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defRPr sz="1800"/>
            </a:pPr>
            <a:r>
              <a:rPr lang="es-MX" dirty="0">
                <a:latin typeface="Symbol"/>
                <a:ea typeface="Symbol"/>
                <a:cs typeface="Symbol"/>
                <a:sym typeface="Symbol"/>
              </a:rPr>
              <a:t></a:t>
            </a:r>
            <a:r>
              <a:rPr sz="2000" dirty="0" smtClean="0">
                <a:latin typeface="Symbol"/>
                <a:ea typeface="Symbol"/>
                <a:cs typeface="Symbol"/>
                <a:sym typeface="Symbo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9" grpId="1" animBg="1" advAuto="0"/>
    </p:bld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EAEAEA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0CC99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CC99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0CC99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CC99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2042</Words>
  <Application>Microsoft Office PowerPoint</Application>
  <PresentationFormat>Presentación en pantalla (4:3)</PresentationFormat>
  <Paragraphs>531</Paragraphs>
  <Slides>40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55" baseType="lpstr">
      <vt:lpstr>Arial</vt:lpstr>
      <vt:lpstr>arial,helvetica,sans-serif</vt:lpstr>
      <vt:lpstr>Calibri</vt:lpstr>
      <vt:lpstr>CMMI10</vt:lpstr>
      <vt:lpstr>CMMI7</vt:lpstr>
      <vt:lpstr>CMR10</vt:lpstr>
      <vt:lpstr>Helvetica</vt:lpstr>
      <vt:lpstr>Helvetica Neue</vt:lpstr>
      <vt:lpstr>Impact</vt:lpstr>
      <vt:lpstr>Symbol</vt:lpstr>
      <vt:lpstr>Symbol Set SWA</vt:lpstr>
      <vt:lpstr>Tahoma</vt:lpstr>
      <vt:lpstr>Times New Roman</vt:lpstr>
      <vt:lpstr>Wingdings</vt:lpstr>
      <vt:lpstr>Default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TALLER - MTRA. TRACY</cp:lastModifiedBy>
  <cp:revision>34</cp:revision>
  <dcterms:modified xsi:type="dcterms:W3CDTF">2015-04-10T16:39:58Z</dcterms:modified>
</cp:coreProperties>
</file>